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C45A6-CB93-4244-8A92-A85819271113}" v="88" dt="2025-03-14T17:24:36.5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6" d="100"/>
          <a:sy n="136" d="100"/>
        </p:scale>
        <p:origin x="912"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Herd" userId="a4c30f18e4df6c10" providerId="LiveId" clId="{6ACC45A6-CB93-4244-8A92-A85819271113}"/>
    <pc:docChg chg="undo custSel addSld delSld modSld">
      <pc:chgData name="Sam Herd" userId="a4c30f18e4df6c10" providerId="LiveId" clId="{6ACC45A6-CB93-4244-8A92-A85819271113}" dt="2025-03-14T17:24:36.508" v="3512" actId="20577"/>
      <pc:docMkLst>
        <pc:docMk/>
      </pc:docMkLst>
      <pc:sldChg chg="addSp delSp modSp mod">
        <pc:chgData name="Sam Herd" userId="a4c30f18e4df6c10" providerId="LiveId" clId="{6ACC45A6-CB93-4244-8A92-A85819271113}" dt="2025-03-13T23:02:07.665" v="2228" actId="20577"/>
        <pc:sldMkLst>
          <pc:docMk/>
          <pc:sldMk cId="1553432724" sldId="262"/>
        </pc:sldMkLst>
        <pc:spChg chg="add">
          <ac:chgData name="Sam Herd" userId="a4c30f18e4df6c10" providerId="LiveId" clId="{6ACC45A6-CB93-4244-8A92-A85819271113}" dt="2025-03-13T22:47:50.866" v="929"/>
          <ac:spMkLst>
            <pc:docMk/>
            <pc:sldMk cId="1553432724" sldId="262"/>
            <ac:spMk id="2" creationId="{940DCA0E-EF2D-4E22-7F4B-748AA5246B9D}"/>
          </ac:spMkLst>
        </pc:spChg>
        <pc:spChg chg="add">
          <ac:chgData name="Sam Herd" userId="a4c30f18e4df6c10" providerId="LiveId" clId="{6ACC45A6-CB93-4244-8A92-A85819271113}" dt="2025-03-13T22:48:00.902" v="932"/>
          <ac:spMkLst>
            <pc:docMk/>
            <pc:sldMk cId="1553432724" sldId="262"/>
            <ac:spMk id="3" creationId="{3FF448ED-FB09-3FBB-0E27-4927FB9102F8}"/>
          </ac:spMkLst>
        </pc:spChg>
        <pc:spChg chg="add del mod">
          <ac:chgData name="Sam Herd" userId="a4c30f18e4df6c10" providerId="LiveId" clId="{6ACC45A6-CB93-4244-8A92-A85819271113}" dt="2025-03-13T22:48:38.016" v="942"/>
          <ac:spMkLst>
            <pc:docMk/>
            <pc:sldMk cId="1553432724" sldId="262"/>
            <ac:spMk id="5" creationId="{3F855F08-AAB3-9C9B-0AED-4C6A2CFD96EE}"/>
          </ac:spMkLst>
        </pc:spChg>
        <pc:spChg chg="add del mod">
          <ac:chgData name="Sam Herd" userId="a4c30f18e4df6c10" providerId="LiveId" clId="{6ACC45A6-CB93-4244-8A92-A85819271113}" dt="2025-03-13T23:02:07.665" v="2228" actId="20577"/>
          <ac:spMkLst>
            <pc:docMk/>
            <pc:sldMk cId="1553432724" sldId="262"/>
            <ac:spMk id="6" creationId="{A4171BF2-3821-BC8B-29A5-F845E52A0B44}"/>
          </ac:spMkLst>
        </pc:spChg>
        <pc:spChg chg="del mod">
          <ac:chgData name="Sam Herd" userId="a4c30f18e4df6c10" providerId="LiveId" clId="{6ACC45A6-CB93-4244-8A92-A85819271113}" dt="2025-03-13T22:48:21.788" v="938" actId="478"/>
          <ac:spMkLst>
            <pc:docMk/>
            <pc:sldMk cId="1553432724" sldId="262"/>
            <ac:spMk id="7" creationId="{0BFEC426-B615-E549-83E5-140FD588BC64}"/>
          </ac:spMkLst>
        </pc:spChg>
        <pc:spChg chg="add del mod">
          <ac:chgData name="Sam Herd" userId="a4c30f18e4df6c10" providerId="LiveId" clId="{6ACC45A6-CB93-4244-8A92-A85819271113}" dt="2025-03-13T22:49:36.266" v="979" actId="1076"/>
          <ac:spMkLst>
            <pc:docMk/>
            <pc:sldMk cId="1553432724" sldId="262"/>
            <ac:spMk id="8" creationId="{688D5C7F-F1DE-C0CF-7077-FB109A99AE4F}"/>
          </ac:spMkLst>
        </pc:spChg>
      </pc:sldChg>
      <pc:sldChg chg="add del">
        <pc:chgData name="Sam Herd" userId="a4c30f18e4df6c10" providerId="LiveId" clId="{6ACC45A6-CB93-4244-8A92-A85819271113}" dt="2025-03-14T14:07:45.384" v="2231" actId="47"/>
        <pc:sldMkLst>
          <pc:docMk/>
          <pc:sldMk cId="3288665831" sldId="263"/>
        </pc:sldMkLst>
      </pc:sldChg>
      <pc:sldChg chg="addSp delSp modSp mod">
        <pc:chgData name="Sam Herd" userId="a4c30f18e4df6c10" providerId="LiveId" clId="{6ACC45A6-CB93-4244-8A92-A85819271113}" dt="2025-03-14T14:37:39.736" v="2438" actId="14100"/>
        <pc:sldMkLst>
          <pc:docMk/>
          <pc:sldMk cId="2987552906" sldId="264"/>
        </pc:sldMkLst>
        <pc:spChg chg="add">
          <ac:chgData name="Sam Herd" userId="a4c30f18e4df6c10" providerId="LiveId" clId="{6ACC45A6-CB93-4244-8A92-A85819271113}" dt="2025-03-14T14:30:39.497" v="2396"/>
          <ac:spMkLst>
            <pc:docMk/>
            <pc:sldMk cId="2987552906" sldId="264"/>
            <ac:spMk id="2" creationId="{7AD1536A-6D0A-676F-C5D8-77D6FD5DCE69}"/>
          </ac:spMkLst>
        </pc:spChg>
        <pc:spChg chg="mod">
          <ac:chgData name="Sam Herd" userId="a4c30f18e4df6c10" providerId="LiveId" clId="{6ACC45A6-CB93-4244-8A92-A85819271113}" dt="2025-03-14T14:31:40.998" v="2405" actId="255"/>
          <ac:spMkLst>
            <pc:docMk/>
            <pc:sldMk cId="2987552906" sldId="264"/>
            <ac:spMk id="5" creationId="{1B07C49E-AFFC-EC46-8930-E4D428F5F943}"/>
          </ac:spMkLst>
        </pc:spChg>
        <pc:picChg chg="add del mod">
          <ac:chgData name="Sam Herd" userId="a4c30f18e4df6c10" providerId="LiveId" clId="{6ACC45A6-CB93-4244-8A92-A85819271113}" dt="2025-03-14T14:36:35.456" v="2424" actId="478"/>
          <ac:picMkLst>
            <pc:docMk/>
            <pc:sldMk cId="2987552906" sldId="264"/>
            <ac:picMk id="6" creationId="{8969D8D6-497C-CA6F-845B-69D6234606D2}"/>
          </ac:picMkLst>
        </pc:picChg>
        <pc:picChg chg="add del mod">
          <ac:chgData name="Sam Herd" userId="a4c30f18e4df6c10" providerId="LiveId" clId="{6ACC45A6-CB93-4244-8A92-A85819271113}" dt="2025-03-14T14:36:43.314" v="2425" actId="478"/>
          <ac:picMkLst>
            <pc:docMk/>
            <pc:sldMk cId="2987552906" sldId="264"/>
            <ac:picMk id="9" creationId="{BD23B184-F90F-838B-9C4E-68384E3BDCE7}"/>
          </ac:picMkLst>
        </pc:picChg>
        <pc:picChg chg="add mod">
          <ac:chgData name="Sam Herd" userId="a4c30f18e4df6c10" providerId="LiveId" clId="{6ACC45A6-CB93-4244-8A92-A85819271113}" dt="2025-03-14T14:37:39.736" v="2438" actId="14100"/>
          <ac:picMkLst>
            <pc:docMk/>
            <pc:sldMk cId="2987552906" sldId="264"/>
            <ac:picMk id="11" creationId="{B998E929-F1A5-780F-ADDC-2322B785FE1D}"/>
          </ac:picMkLst>
        </pc:picChg>
        <pc:picChg chg="add mod">
          <ac:chgData name="Sam Herd" userId="a4c30f18e4df6c10" providerId="LiveId" clId="{6ACC45A6-CB93-4244-8A92-A85819271113}" dt="2025-03-14T14:37:28.230" v="2437" actId="14100"/>
          <ac:picMkLst>
            <pc:docMk/>
            <pc:sldMk cId="2987552906" sldId="264"/>
            <ac:picMk id="13" creationId="{B86440EE-C144-8210-ED0D-CEC98E6B0B60}"/>
          </ac:picMkLst>
        </pc:picChg>
      </pc:sldChg>
      <pc:sldChg chg="addSp modSp mod">
        <pc:chgData name="Sam Herd" userId="a4c30f18e4df6c10" providerId="LiveId" clId="{6ACC45A6-CB93-4244-8A92-A85819271113}" dt="2025-03-14T15:00:18.729" v="2652" actId="1076"/>
        <pc:sldMkLst>
          <pc:docMk/>
          <pc:sldMk cId="1578726356" sldId="265"/>
        </pc:sldMkLst>
        <pc:spChg chg="add mod">
          <ac:chgData name="Sam Herd" userId="a4c30f18e4df6c10" providerId="LiveId" clId="{6ACC45A6-CB93-4244-8A92-A85819271113}" dt="2025-03-14T14:56:04.247" v="2515" actId="14100"/>
          <ac:spMkLst>
            <pc:docMk/>
            <pc:sldMk cId="1578726356" sldId="265"/>
            <ac:spMk id="2" creationId="{8C28CD96-AFD5-F44C-D7D1-27522CB87E51}"/>
          </ac:spMkLst>
        </pc:spChg>
        <pc:spChg chg="mod">
          <ac:chgData name="Sam Herd" userId="a4c30f18e4df6c10" providerId="LiveId" clId="{6ACC45A6-CB93-4244-8A92-A85819271113}" dt="2025-03-14T14:55:12.939" v="2477" actId="14100"/>
          <ac:spMkLst>
            <pc:docMk/>
            <pc:sldMk cId="1578726356" sldId="265"/>
            <ac:spMk id="5" creationId="{1B07C49E-AFFC-EC46-8930-E4D428F5F943}"/>
          </ac:spMkLst>
        </pc:spChg>
        <pc:spChg chg="add mod">
          <ac:chgData name="Sam Herd" userId="a4c30f18e4df6c10" providerId="LiveId" clId="{6ACC45A6-CB93-4244-8A92-A85819271113}" dt="2025-03-14T14:57:48.249" v="2560" actId="1076"/>
          <ac:spMkLst>
            <pc:docMk/>
            <pc:sldMk cId="1578726356" sldId="265"/>
            <ac:spMk id="8" creationId="{9001006E-6160-A1EE-0DA6-1DBD8FB9D057}"/>
          </ac:spMkLst>
        </pc:spChg>
        <pc:spChg chg="add mod">
          <ac:chgData name="Sam Herd" userId="a4c30f18e4df6c10" providerId="LiveId" clId="{6ACC45A6-CB93-4244-8A92-A85819271113}" dt="2025-03-14T14:58:19.238" v="2596" actId="1076"/>
          <ac:spMkLst>
            <pc:docMk/>
            <pc:sldMk cId="1578726356" sldId="265"/>
            <ac:spMk id="11" creationId="{241B036D-695C-2E20-6555-207E9E2CBA9A}"/>
          </ac:spMkLst>
        </pc:spChg>
        <pc:spChg chg="add mod">
          <ac:chgData name="Sam Herd" userId="a4c30f18e4df6c10" providerId="LiveId" clId="{6ACC45A6-CB93-4244-8A92-A85819271113}" dt="2025-03-14T14:59:22.491" v="2643" actId="1076"/>
          <ac:spMkLst>
            <pc:docMk/>
            <pc:sldMk cId="1578726356" sldId="265"/>
            <ac:spMk id="14" creationId="{CCA74453-590E-9EA0-7DC1-F581FBC44259}"/>
          </ac:spMkLst>
        </pc:spChg>
        <pc:spChg chg="add mod">
          <ac:chgData name="Sam Herd" userId="a4c30f18e4df6c10" providerId="LiveId" clId="{6ACC45A6-CB93-4244-8A92-A85819271113}" dt="2025-03-14T15:00:18.729" v="2652" actId="1076"/>
          <ac:spMkLst>
            <pc:docMk/>
            <pc:sldMk cId="1578726356" sldId="265"/>
            <ac:spMk id="17" creationId="{868EF8F6-1D02-F80B-699A-EB49EBC54538}"/>
          </ac:spMkLst>
        </pc:spChg>
        <pc:picChg chg="add mod">
          <ac:chgData name="Sam Herd" userId="a4c30f18e4df6c10" providerId="LiveId" clId="{6ACC45A6-CB93-4244-8A92-A85819271113}" dt="2025-03-14T14:57:33.022" v="2558" actId="14100"/>
          <ac:picMkLst>
            <pc:docMk/>
            <pc:sldMk cId="1578726356" sldId="265"/>
            <ac:picMk id="7" creationId="{910D0C0D-2EB4-90CE-1F46-ED87750B7079}"/>
          </ac:picMkLst>
        </pc:picChg>
        <pc:picChg chg="add mod">
          <ac:chgData name="Sam Herd" userId="a4c30f18e4df6c10" providerId="LiveId" clId="{6ACC45A6-CB93-4244-8A92-A85819271113}" dt="2025-03-14T14:57:50.635" v="2561" actId="1076"/>
          <ac:picMkLst>
            <pc:docMk/>
            <pc:sldMk cId="1578726356" sldId="265"/>
            <ac:picMk id="10" creationId="{2121F3A7-D0FF-A344-04CD-C713CF27AC39}"/>
          </ac:picMkLst>
        </pc:picChg>
        <pc:picChg chg="add mod">
          <ac:chgData name="Sam Herd" userId="a4c30f18e4df6c10" providerId="LiveId" clId="{6ACC45A6-CB93-4244-8A92-A85819271113}" dt="2025-03-14T14:58:49.950" v="2599" actId="14100"/>
          <ac:picMkLst>
            <pc:docMk/>
            <pc:sldMk cId="1578726356" sldId="265"/>
            <ac:picMk id="13" creationId="{ECD51F3D-370A-2BB0-85D1-CFC94DADC958}"/>
          </ac:picMkLst>
        </pc:picChg>
        <pc:picChg chg="add mod">
          <ac:chgData name="Sam Herd" userId="a4c30f18e4df6c10" providerId="LiveId" clId="{6ACC45A6-CB93-4244-8A92-A85819271113}" dt="2025-03-14T14:59:49.434" v="2649" actId="1076"/>
          <ac:picMkLst>
            <pc:docMk/>
            <pc:sldMk cId="1578726356" sldId="265"/>
            <ac:picMk id="16" creationId="{51FE11BB-9AB6-3509-77E3-D94C3821C92F}"/>
          </ac:picMkLst>
        </pc:picChg>
      </pc:sldChg>
      <pc:sldChg chg="addSp modSp mod">
        <pc:chgData name="Sam Herd" userId="a4c30f18e4df6c10" providerId="LiveId" clId="{6ACC45A6-CB93-4244-8A92-A85819271113}" dt="2025-03-14T14:48:10.351" v="2472" actId="14100"/>
        <pc:sldMkLst>
          <pc:docMk/>
          <pc:sldMk cId="779971636" sldId="266"/>
        </pc:sldMkLst>
        <pc:spChg chg="add mod">
          <ac:chgData name="Sam Herd" userId="a4c30f18e4df6c10" providerId="LiveId" clId="{6ACC45A6-CB93-4244-8A92-A85819271113}" dt="2025-03-14T14:48:10.351" v="2472" actId="14100"/>
          <ac:spMkLst>
            <pc:docMk/>
            <pc:sldMk cId="779971636" sldId="266"/>
            <ac:spMk id="2" creationId="{806FE386-4CCA-AB0F-3CC1-3CDE002A608B}"/>
          </ac:spMkLst>
        </pc:spChg>
        <pc:spChg chg="mod">
          <ac:chgData name="Sam Herd" userId="a4c30f18e4df6c10" providerId="LiveId" clId="{6ACC45A6-CB93-4244-8A92-A85819271113}" dt="2025-03-14T14:46:47.956" v="2465" actId="15"/>
          <ac:spMkLst>
            <pc:docMk/>
            <pc:sldMk cId="779971636" sldId="266"/>
            <ac:spMk id="5" creationId="{1B07C49E-AFFC-EC46-8930-E4D428F5F943}"/>
          </ac:spMkLst>
        </pc:spChg>
      </pc:sldChg>
      <pc:sldChg chg="addSp modSp mod">
        <pc:chgData name="Sam Herd" userId="a4c30f18e4df6c10" providerId="LiveId" clId="{6ACC45A6-CB93-4244-8A92-A85819271113}" dt="2025-03-14T15:49:29.252" v="2818" actId="14100"/>
        <pc:sldMkLst>
          <pc:docMk/>
          <pc:sldMk cId="3865605948" sldId="269"/>
        </pc:sldMkLst>
        <pc:spChg chg="mod">
          <ac:chgData name="Sam Herd" userId="a4c30f18e4df6c10" providerId="LiveId" clId="{6ACC45A6-CB93-4244-8A92-A85819271113}" dt="2025-03-14T15:49:12.932" v="2815" actId="1076"/>
          <ac:spMkLst>
            <pc:docMk/>
            <pc:sldMk cId="3865605948" sldId="269"/>
            <ac:spMk id="3" creationId="{373827F3-F386-AA4E-80ED-D86DEF8C158D}"/>
          </ac:spMkLst>
        </pc:spChg>
        <pc:picChg chg="add mod">
          <ac:chgData name="Sam Herd" userId="a4c30f18e4df6c10" providerId="LiveId" clId="{6ACC45A6-CB93-4244-8A92-A85819271113}" dt="2025-03-14T15:49:29.252" v="2818" actId="14100"/>
          <ac:picMkLst>
            <pc:docMk/>
            <pc:sldMk cId="3865605948" sldId="269"/>
            <ac:picMk id="6" creationId="{55A0E3ED-4FBD-342A-68B0-109BDE371F75}"/>
          </ac:picMkLst>
        </pc:picChg>
      </pc:sldChg>
      <pc:sldChg chg="addSp modSp mod">
        <pc:chgData name="Sam Herd" userId="a4c30f18e4df6c10" providerId="LiveId" clId="{6ACC45A6-CB93-4244-8A92-A85819271113}" dt="2025-03-14T16:01:12.652" v="2887" actId="1076"/>
        <pc:sldMkLst>
          <pc:docMk/>
          <pc:sldMk cId="2727850971" sldId="270"/>
        </pc:sldMkLst>
        <pc:spChg chg="mod">
          <ac:chgData name="Sam Herd" userId="a4c30f18e4df6c10" providerId="LiveId" clId="{6ACC45A6-CB93-4244-8A92-A85819271113}" dt="2025-03-14T16:00:49.414" v="2885" actId="14100"/>
          <ac:spMkLst>
            <pc:docMk/>
            <pc:sldMk cId="2727850971" sldId="270"/>
            <ac:spMk id="5" creationId="{1B07C49E-AFFC-EC46-8930-E4D428F5F943}"/>
          </ac:spMkLst>
        </pc:spChg>
        <pc:picChg chg="add mod">
          <ac:chgData name="Sam Herd" userId="a4c30f18e4df6c10" providerId="LiveId" clId="{6ACC45A6-CB93-4244-8A92-A85819271113}" dt="2025-03-14T16:01:12.652" v="2887" actId="1076"/>
          <ac:picMkLst>
            <pc:docMk/>
            <pc:sldMk cId="2727850971" sldId="270"/>
            <ac:picMk id="6" creationId="{92E5DB72-81D2-5924-BC13-2B075FE235AA}"/>
          </ac:picMkLst>
        </pc:picChg>
      </pc:sldChg>
      <pc:sldChg chg="modSp mod">
        <pc:chgData name="Sam Herd" userId="a4c30f18e4df6c10" providerId="LiveId" clId="{6ACC45A6-CB93-4244-8A92-A85819271113}" dt="2025-03-14T17:15:49.223" v="3381" actId="27636"/>
        <pc:sldMkLst>
          <pc:docMk/>
          <pc:sldMk cId="1630123617" sldId="274"/>
        </pc:sldMkLst>
        <pc:spChg chg="mod">
          <ac:chgData name="Sam Herd" userId="a4c30f18e4df6c10" providerId="LiveId" clId="{6ACC45A6-CB93-4244-8A92-A85819271113}" dt="2025-03-14T17:15:49.223" v="3381" actId="27636"/>
          <ac:spMkLst>
            <pc:docMk/>
            <pc:sldMk cId="1630123617" sldId="274"/>
            <ac:spMk id="5" creationId="{28684E62-A9F8-4E7A-AB01-78893062A1B4}"/>
          </ac:spMkLst>
        </pc:spChg>
      </pc:sldChg>
      <pc:sldChg chg="modSp mod">
        <pc:chgData name="Sam Herd" userId="a4c30f18e4df6c10" providerId="LiveId" clId="{6ACC45A6-CB93-4244-8A92-A85819271113}" dt="2025-03-14T17:24:36.508" v="3512" actId="20577"/>
        <pc:sldMkLst>
          <pc:docMk/>
          <pc:sldMk cId="3410008520" sldId="275"/>
        </pc:sldMkLst>
        <pc:spChg chg="mod">
          <ac:chgData name="Sam Herd" userId="a4c30f18e4df6c10" providerId="LiveId" clId="{6ACC45A6-CB93-4244-8A92-A85819271113}" dt="2025-03-14T17:24:36.508" v="3512" actId="20577"/>
          <ac:spMkLst>
            <pc:docMk/>
            <pc:sldMk cId="3410008520" sldId="275"/>
            <ac:spMk id="5" creationId="{28684E62-A9F8-4E7A-AB01-78893062A1B4}"/>
          </ac:spMkLst>
        </pc:spChg>
      </pc:sldChg>
      <pc:sldChg chg="addSp modSp mod">
        <pc:chgData name="Sam Herd" userId="a4c30f18e4df6c10" providerId="LiveId" clId="{6ACC45A6-CB93-4244-8A92-A85819271113}" dt="2025-03-14T15:34:01.026" v="2688" actId="14100"/>
        <pc:sldMkLst>
          <pc:docMk/>
          <pc:sldMk cId="148114319" sldId="276"/>
        </pc:sldMkLst>
        <pc:spChg chg="add mod">
          <ac:chgData name="Sam Herd" userId="a4c30f18e4df6c10" providerId="LiveId" clId="{6ACC45A6-CB93-4244-8A92-A85819271113}" dt="2025-03-14T15:33:15.838" v="2682" actId="1076"/>
          <ac:spMkLst>
            <pc:docMk/>
            <pc:sldMk cId="148114319" sldId="276"/>
            <ac:spMk id="2" creationId="{580674F1-6264-47D0-4ED1-76C66F52A47D}"/>
          </ac:spMkLst>
        </pc:spChg>
        <pc:spChg chg="mod">
          <ac:chgData name="Sam Herd" userId="a4c30f18e4df6c10" providerId="LiveId" clId="{6ACC45A6-CB93-4244-8A92-A85819271113}" dt="2025-03-14T15:33:21.221" v="2683" actId="14100"/>
          <ac:spMkLst>
            <pc:docMk/>
            <pc:sldMk cId="148114319" sldId="276"/>
            <ac:spMk id="5" creationId="{1B07C49E-AFFC-EC46-8930-E4D428F5F943}"/>
          </ac:spMkLst>
        </pc:spChg>
        <pc:spChg chg="add mod">
          <ac:chgData name="Sam Herd" userId="a4c30f18e4df6c10" providerId="LiveId" clId="{6ACC45A6-CB93-4244-8A92-A85819271113}" dt="2025-03-14T15:34:01.026" v="2688" actId="14100"/>
          <ac:spMkLst>
            <pc:docMk/>
            <pc:sldMk cId="148114319" sldId="276"/>
            <ac:spMk id="6" creationId="{42273F45-3C4C-ACA2-77E1-593AEC836906}"/>
          </ac:spMkLst>
        </pc:spChg>
      </pc:sldChg>
      <pc:sldChg chg="addSp modSp mod">
        <pc:chgData name="Sam Herd" userId="a4c30f18e4df6c10" providerId="LiveId" clId="{6ACC45A6-CB93-4244-8A92-A85819271113}" dt="2025-03-14T15:45:33.043" v="2800" actId="14100"/>
        <pc:sldMkLst>
          <pc:docMk/>
          <pc:sldMk cId="321008965" sldId="277"/>
        </pc:sldMkLst>
        <pc:spChg chg="mod">
          <ac:chgData name="Sam Herd" userId="a4c30f18e4df6c10" providerId="LiveId" clId="{6ACC45A6-CB93-4244-8A92-A85819271113}" dt="2025-03-14T15:43:45.433" v="2793" actId="27636"/>
          <ac:spMkLst>
            <pc:docMk/>
            <pc:sldMk cId="321008965" sldId="277"/>
            <ac:spMk id="8" creationId="{C7B9C153-C85C-3240-8E7E-523FBC004564}"/>
          </ac:spMkLst>
        </pc:spChg>
        <pc:picChg chg="add mod">
          <ac:chgData name="Sam Herd" userId="a4c30f18e4df6c10" providerId="LiveId" clId="{6ACC45A6-CB93-4244-8A92-A85819271113}" dt="2025-03-14T15:45:33.043" v="2800" actId="14100"/>
          <ac:picMkLst>
            <pc:docMk/>
            <pc:sldMk cId="321008965" sldId="277"/>
            <ac:picMk id="3" creationId="{7DCCDDEB-315D-CB26-E070-68E0521716D8}"/>
          </ac:picMkLst>
        </pc:picChg>
      </pc:sldChg>
      <pc:sldChg chg="addSp modSp mod">
        <pc:chgData name="Sam Herd" userId="a4c30f18e4df6c10" providerId="LiveId" clId="{6ACC45A6-CB93-4244-8A92-A85819271113}" dt="2025-03-14T17:11:10.844" v="3356" actId="14100"/>
        <pc:sldMkLst>
          <pc:docMk/>
          <pc:sldMk cId="2459446073" sldId="289"/>
        </pc:sldMkLst>
        <pc:spChg chg="mod">
          <ac:chgData name="Sam Herd" userId="a4c30f18e4df6c10" providerId="LiveId" clId="{6ACC45A6-CB93-4244-8A92-A85819271113}" dt="2025-03-14T17:10:32.265" v="3349" actId="12"/>
          <ac:spMkLst>
            <pc:docMk/>
            <pc:sldMk cId="2459446073" sldId="289"/>
            <ac:spMk id="5" creationId="{1B07C49E-AFFC-EC46-8930-E4D428F5F943}"/>
          </ac:spMkLst>
        </pc:spChg>
        <pc:picChg chg="add mod">
          <ac:chgData name="Sam Herd" userId="a4c30f18e4df6c10" providerId="LiveId" clId="{6ACC45A6-CB93-4244-8A92-A85819271113}" dt="2025-03-14T17:11:10.844" v="3356" actId="14100"/>
          <ac:picMkLst>
            <pc:docMk/>
            <pc:sldMk cId="2459446073" sldId="289"/>
            <ac:picMk id="3" creationId="{97E58BAC-9007-D48E-57B6-A20B76DE2FE7}"/>
          </ac:picMkLst>
        </pc:picChg>
      </pc:sldChg>
      <pc:sldChg chg="addSp modSp mod">
        <pc:chgData name="Sam Herd" userId="a4c30f18e4df6c10" providerId="LiveId" clId="{6ACC45A6-CB93-4244-8A92-A85819271113}" dt="2025-03-14T15:39:56.995" v="2755" actId="14100"/>
        <pc:sldMkLst>
          <pc:docMk/>
          <pc:sldMk cId="1813711241" sldId="293"/>
        </pc:sldMkLst>
        <pc:spChg chg="mod">
          <ac:chgData name="Sam Herd" userId="a4c30f18e4df6c10" providerId="LiveId" clId="{6ACC45A6-CB93-4244-8A92-A85819271113}" dt="2025-03-14T15:38:36.871" v="2742" actId="14100"/>
          <ac:spMkLst>
            <pc:docMk/>
            <pc:sldMk cId="1813711241" sldId="293"/>
            <ac:spMk id="5" creationId="{1B07C49E-AFFC-EC46-8930-E4D428F5F943}"/>
          </ac:spMkLst>
        </pc:spChg>
        <pc:spChg chg="add mod">
          <ac:chgData name="Sam Herd" userId="a4c30f18e4df6c10" providerId="LiveId" clId="{6ACC45A6-CB93-4244-8A92-A85819271113}" dt="2025-03-14T15:39:56.995" v="2755" actId="14100"/>
          <ac:spMkLst>
            <pc:docMk/>
            <pc:sldMk cId="1813711241" sldId="293"/>
            <ac:spMk id="7" creationId="{E9FE65E2-B873-F1D8-0545-29BC5DC19497}"/>
          </ac:spMkLst>
        </pc:spChg>
        <pc:picChg chg="add mod">
          <ac:chgData name="Sam Herd" userId="a4c30f18e4df6c10" providerId="LiveId" clId="{6ACC45A6-CB93-4244-8A92-A85819271113}" dt="2025-03-14T15:39:22.201" v="2749" actId="14100"/>
          <ac:picMkLst>
            <pc:docMk/>
            <pc:sldMk cId="1813711241" sldId="293"/>
            <ac:picMk id="6" creationId="{55574940-F493-CEA4-9345-6D38AB7570AD}"/>
          </ac:picMkLst>
        </pc:picChg>
      </pc:sldChg>
      <pc:sldChg chg="addSp modSp mod">
        <pc:chgData name="Sam Herd" userId="a4c30f18e4df6c10" providerId="LiveId" clId="{6ACC45A6-CB93-4244-8A92-A85819271113}" dt="2025-03-14T16:29:37.200" v="3040" actId="1076"/>
        <pc:sldMkLst>
          <pc:docMk/>
          <pc:sldMk cId="981671777" sldId="296"/>
        </pc:sldMkLst>
        <pc:spChg chg="mod">
          <ac:chgData name="Sam Herd" userId="a4c30f18e4df6c10" providerId="LiveId" clId="{6ACC45A6-CB93-4244-8A92-A85819271113}" dt="2025-03-14T16:28:24.926" v="3025" actId="20577"/>
          <ac:spMkLst>
            <pc:docMk/>
            <pc:sldMk cId="981671777" sldId="296"/>
            <ac:spMk id="2" creationId="{54176327-8CC4-4356-8BBB-DC4965CE9857}"/>
          </ac:spMkLst>
        </pc:spChg>
        <pc:spChg chg="mod">
          <ac:chgData name="Sam Herd" userId="a4c30f18e4df6c10" providerId="LiveId" clId="{6ACC45A6-CB93-4244-8A92-A85819271113}" dt="2025-03-14T16:29:33.700" v="3039" actId="27636"/>
          <ac:spMkLst>
            <pc:docMk/>
            <pc:sldMk cId="981671777" sldId="296"/>
            <ac:spMk id="5" creationId="{85D9F803-CDBC-C74C-AF1B-2B5937D1C241}"/>
          </ac:spMkLst>
        </pc:spChg>
        <pc:picChg chg="add mod">
          <ac:chgData name="Sam Herd" userId="a4c30f18e4df6c10" providerId="LiveId" clId="{6ACC45A6-CB93-4244-8A92-A85819271113}" dt="2025-03-14T16:29:37.200" v="3040" actId="1076"/>
          <ac:picMkLst>
            <pc:docMk/>
            <pc:sldMk cId="981671777" sldId="296"/>
            <ac:picMk id="6" creationId="{090ECED6-A0A3-1646-AE0E-DDCFE1A297C8}"/>
          </ac:picMkLst>
        </pc:picChg>
      </pc:sldChg>
      <pc:sldChg chg="addSp delSp modSp mod">
        <pc:chgData name="Sam Herd" userId="a4c30f18e4df6c10" providerId="LiveId" clId="{6ACC45A6-CB93-4244-8A92-A85819271113}" dt="2025-03-14T14:20:05.589" v="2303" actId="14100"/>
        <pc:sldMkLst>
          <pc:docMk/>
          <pc:sldMk cId="280316088" sldId="299"/>
        </pc:sldMkLst>
        <pc:spChg chg="add">
          <ac:chgData name="Sam Herd" userId="a4c30f18e4df6c10" providerId="LiveId" clId="{6ACC45A6-CB93-4244-8A92-A85819271113}" dt="2025-03-14T14:14:54.993" v="2247"/>
          <ac:spMkLst>
            <pc:docMk/>
            <pc:sldMk cId="280316088" sldId="299"/>
            <ac:spMk id="2" creationId="{35BE2C05-9827-7310-747A-550F0E3843B9}"/>
          </ac:spMkLst>
        </pc:spChg>
        <pc:spChg chg="mod">
          <ac:chgData name="Sam Herd" userId="a4c30f18e4df6c10" providerId="LiveId" clId="{6ACC45A6-CB93-4244-8A92-A85819271113}" dt="2025-03-14T14:17:02.883" v="2281" actId="27636"/>
          <ac:spMkLst>
            <pc:docMk/>
            <pc:sldMk cId="280316088" sldId="299"/>
            <ac:spMk id="3" creationId="{AB0AB2AC-B7E6-6849-9AE9-697369407F8F}"/>
          </ac:spMkLst>
        </pc:spChg>
        <pc:spChg chg="del">
          <ac:chgData name="Sam Herd" userId="a4c30f18e4df6c10" providerId="LiveId" clId="{6ACC45A6-CB93-4244-8A92-A85819271113}" dt="2025-03-14T14:19:04.890" v="2288" actId="478"/>
          <ac:spMkLst>
            <pc:docMk/>
            <pc:sldMk cId="280316088" sldId="299"/>
            <ac:spMk id="5" creationId="{1B07C49E-AFFC-EC46-8930-E4D428F5F943}"/>
          </ac:spMkLst>
        </pc:spChg>
        <pc:spChg chg="add">
          <ac:chgData name="Sam Herd" userId="a4c30f18e4df6c10" providerId="LiveId" clId="{6ACC45A6-CB93-4244-8A92-A85819271113}" dt="2025-03-14T14:15:14.043" v="2251"/>
          <ac:spMkLst>
            <pc:docMk/>
            <pc:sldMk cId="280316088" sldId="299"/>
            <ac:spMk id="7" creationId="{B215A968-0439-EB70-9A7E-C511ECE6E1D4}"/>
          </ac:spMkLst>
        </pc:spChg>
        <pc:picChg chg="add del mod">
          <ac:chgData name="Sam Herd" userId="a4c30f18e4df6c10" providerId="LiveId" clId="{6ACC45A6-CB93-4244-8A92-A85819271113}" dt="2025-03-14T14:18:40.645" v="2284" actId="478"/>
          <ac:picMkLst>
            <pc:docMk/>
            <pc:sldMk cId="280316088" sldId="299"/>
            <ac:picMk id="9" creationId="{B0F2A20C-BC53-D184-2AC6-76F9560C1D4D}"/>
          </ac:picMkLst>
        </pc:picChg>
        <pc:picChg chg="add mod">
          <ac:chgData name="Sam Herd" userId="a4c30f18e4df6c10" providerId="LiveId" clId="{6ACC45A6-CB93-4244-8A92-A85819271113}" dt="2025-03-14T14:19:20.338" v="2292" actId="14100"/>
          <ac:picMkLst>
            <pc:docMk/>
            <pc:sldMk cId="280316088" sldId="299"/>
            <ac:picMk id="11" creationId="{85B08DA9-BD3C-85E7-C0DE-681932A8F3AF}"/>
          </ac:picMkLst>
        </pc:picChg>
        <pc:picChg chg="add mod">
          <ac:chgData name="Sam Herd" userId="a4c30f18e4df6c10" providerId="LiveId" clId="{6ACC45A6-CB93-4244-8A92-A85819271113}" dt="2025-03-14T14:20:05.589" v="2303" actId="14100"/>
          <ac:picMkLst>
            <pc:docMk/>
            <pc:sldMk cId="280316088" sldId="299"/>
            <ac:picMk id="13" creationId="{B5029E37-BFA2-7496-ADF8-EE73D1ECE076}"/>
          </ac:picMkLst>
        </pc:picChg>
      </pc:sldChg>
      <pc:sldChg chg="addSp delSp modSp mod">
        <pc:chgData name="Sam Herd" userId="a4c30f18e4df6c10" providerId="LiveId" clId="{6ACC45A6-CB93-4244-8A92-A85819271113}" dt="2025-03-14T14:27:50.918" v="2369" actId="14100"/>
        <pc:sldMkLst>
          <pc:docMk/>
          <pc:sldMk cId="1385553969" sldId="302"/>
        </pc:sldMkLst>
        <pc:spChg chg="del">
          <ac:chgData name="Sam Herd" userId="a4c30f18e4df6c10" providerId="LiveId" clId="{6ACC45A6-CB93-4244-8A92-A85819271113}" dt="2025-03-14T14:22:34.672" v="2342" actId="478"/>
          <ac:spMkLst>
            <pc:docMk/>
            <pc:sldMk cId="1385553969" sldId="302"/>
            <ac:spMk id="2" creationId="{8B78C759-C687-440F-8CAE-D3071F1AB630}"/>
          </ac:spMkLst>
        </pc:spChg>
        <pc:spChg chg="mod">
          <ac:chgData name="Sam Herd" userId="a4c30f18e4df6c10" providerId="LiveId" clId="{6ACC45A6-CB93-4244-8A92-A85819271113}" dt="2025-03-14T14:22:13.420" v="2341" actId="255"/>
          <ac:spMkLst>
            <pc:docMk/>
            <pc:sldMk cId="1385553969" sldId="302"/>
            <ac:spMk id="3" creationId="{AB0AB2AC-B7E6-6849-9AE9-697369407F8F}"/>
          </ac:spMkLst>
        </pc:spChg>
        <pc:spChg chg="add">
          <ac:chgData name="Sam Herd" userId="a4c30f18e4df6c10" providerId="LiveId" clId="{6ACC45A6-CB93-4244-8A92-A85819271113}" dt="2025-03-14T14:21:28.821" v="2330"/>
          <ac:spMkLst>
            <pc:docMk/>
            <pc:sldMk cId="1385553969" sldId="302"/>
            <ac:spMk id="5" creationId="{B71F3858-D67C-8D3B-4371-201116A9C9BC}"/>
          </ac:spMkLst>
        </pc:spChg>
        <pc:picChg chg="add mod">
          <ac:chgData name="Sam Herd" userId="a4c30f18e4df6c10" providerId="LiveId" clId="{6ACC45A6-CB93-4244-8A92-A85819271113}" dt="2025-03-14T14:26:11.031" v="2347" actId="1076"/>
          <ac:picMkLst>
            <pc:docMk/>
            <pc:sldMk cId="1385553969" sldId="302"/>
            <ac:picMk id="8" creationId="{6DAAA0D9-1982-7F84-B32F-42B3575406C7}"/>
          </ac:picMkLst>
        </pc:picChg>
        <pc:picChg chg="add del mod">
          <ac:chgData name="Sam Herd" userId="a4c30f18e4df6c10" providerId="LiveId" clId="{6ACC45A6-CB93-4244-8A92-A85819271113}" dt="2025-03-14T14:26:49.881" v="2355" actId="478"/>
          <ac:picMkLst>
            <pc:docMk/>
            <pc:sldMk cId="1385553969" sldId="302"/>
            <ac:picMk id="10" creationId="{222285A3-821F-AC10-C425-C70B50F1AAF6}"/>
          </ac:picMkLst>
        </pc:picChg>
        <pc:picChg chg="add del mod">
          <ac:chgData name="Sam Herd" userId="a4c30f18e4df6c10" providerId="LiveId" clId="{6ACC45A6-CB93-4244-8A92-A85819271113}" dt="2025-03-14T14:26:49.881" v="2355" actId="478"/>
          <ac:picMkLst>
            <pc:docMk/>
            <pc:sldMk cId="1385553969" sldId="302"/>
            <ac:picMk id="13" creationId="{DFC6580D-CB26-BCD8-4226-E8967623901D}"/>
          </ac:picMkLst>
        </pc:picChg>
        <pc:picChg chg="add mod">
          <ac:chgData name="Sam Herd" userId="a4c30f18e4df6c10" providerId="LiveId" clId="{6ACC45A6-CB93-4244-8A92-A85819271113}" dt="2025-03-14T14:27:22.568" v="2364" actId="14100"/>
          <ac:picMkLst>
            <pc:docMk/>
            <pc:sldMk cId="1385553969" sldId="302"/>
            <ac:picMk id="15" creationId="{885E1A3C-C994-4EA1-DFCD-792DDD097A88}"/>
          </ac:picMkLst>
        </pc:picChg>
        <pc:picChg chg="add mod">
          <ac:chgData name="Sam Herd" userId="a4c30f18e4df6c10" providerId="LiveId" clId="{6ACC45A6-CB93-4244-8A92-A85819271113}" dt="2025-03-14T14:27:50.918" v="2369" actId="14100"/>
          <ac:picMkLst>
            <pc:docMk/>
            <pc:sldMk cId="1385553969" sldId="302"/>
            <ac:picMk id="17" creationId="{CEB78550-5EA4-29C3-6175-C696CD25E62E}"/>
          </ac:picMkLst>
        </pc:picChg>
      </pc:sldChg>
      <pc:sldChg chg="addSp modSp mod">
        <pc:chgData name="Sam Herd" userId="a4c30f18e4df6c10" providerId="LiveId" clId="{6ACC45A6-CB93-4244-8A92-A85819271113}" dt="2025-03-14T15:36:58.992" v="2722" actId="14100"/>
        <pc:sldMkLst>
          <pc:docMk/>
          <pc:sldMk cId="334532777" sldId="303"/>
        </pc:sldMkLst>
        <pc:spChg chg="add mod">
          <ac:chgData name="Sam Herd" userId="a4c30f18e4df6c10" providerId="LiveId" clId="{6ACC45A6-CB93-4244-8A92-A85819271113}" dt="2025-03-14T15:36:26.480" v="2718" actId="12"/>
          <ac:spMkLst>
            <pc:docMk/>
            <pc:sldMk cId="334532777" sldId="303"/>
            <ac:spMk id="2" creationId="{C66C50A3-3824-1C46-A02C-FDFE505619DB}"/>
          </ac:spMkLst>
        </pc:spChg>
        <pc:spChg chg="mod">
          <ac:chgData name="Sam Herd" userId="a4c30f18e4df6c10" providerId="LiveId" clId="{6ACC45A6-CB93-4244-8A92-A85819271113}" dt="2025-03-14T15:35:28.999" v="2711" actId="14100"/>
          <ac:spMkLst>
            <pc:docMk/>
            <pc:sldMk cId="334532777" sldId="303"/>
            <ac:spMk id="5" creationId="{1B07C49E-AFFC-EC46-8930-E4D428F5F943}"/>
          </ac:spMkLst>
        </pc:spChg>
        <pc:spChg chg="add mod">
          <ac:chgData name="Sam Herd" userId="a4c30f18e4df6c10" providerId="LiveId" clId="{6ACC45A6-CB93-4244-8A92-A85819271113}" dt="2025-03-14T15:36:58.992" v="2722" actId="14100"/>
          <ac:spMkLst>
            <pc:docMk/>
            <pc:sldMk cId="334532777" sldId="303"/>
            <ac:spMk id="6" creationId="{BCB347BC-E220-425B-B15C-F7718ECD3C78}"/>
          </ac:spMkLst>
        </pc:spChg>
      </pc:sldChg>
      <pc:sldChg chg="addSp modSp mod">
        <pc:chgData name="Sam Herd" userId="a4c30f18e4df6c10" providerId="LiveId" clId="{6ACC45A6-CB93-4244-8A92-A85819271113}" dt="2025-03-14T15:51:37.487" v="2830" actId="1076"/>
        <pc:sldMkLst>
          <pc:docMk/>
          <pc:sldMk cId="3869789237" sldId="304"/>
        </pc:sldMkLst>
        <pc:spChg chg="mod">
          <ac:chgData name="Sam Herd" userId="a4c30f18e4df6c10" providerId="LiveId" clId="{6ACC45A6-CB93-4244-8A92-A85819271113}" dt="2025-03-14T15:51:37.487" v="2830" actId="1076"/>
          <ac:spMkLst>
            <pc:docMk/>
            <pc:sldMk cId="3869789237" sldId="304"/>
            <ac:spMk id="3" creationId="{373827F3-F386-AA4E-80ED-D86DEF8C158D}"/>
          </ac:spMkLst>
        </pc:spChg>
        <pc:picChg chg="add mod">
          <ac:chgData name="Sam Herd" userId="a4c30f18e4df6c10" providerId="LiveId" clId="{6ACC45A6-CB93-4244-8A92-A85819271113}" dt="2025-03-14T15:51:25.084" v="2828" actId="14100"/>
          <ac:picMkLst>
            <pc:docMk/>
            <pc:sldMk cId="3869789237" sldId="304"/>
            <ac:picMk id="6" creationId="{5EB49A67-544E-E1E2-AAB2-5580A93BBBDF}"/>
          </ac:picMkLst>
        </pc:picChg>
      </pc:sldChg>
      <pc:sldChg chg="addSp modSp mod">
        <pc:chgData name="Sam Herd" userId="a4c30f18e4df6c10" providerId="LiveId" clId="{6ACC45A6-CB93-4244-8A92-A85819271113}" dt="2025-03-14T15:53:19.560" v="2838" actId="14100"/>
        <pc:sldMkLst>
          <pc:docMk/>
          <pc:sldMk cId="80090182" sldId="305"/>
        </pc:sldMkLst>
        <pc:spChg chg="mod">
          <ac:chgData name="Sam Herd" userId="a4c30f18e4df6c10" providerId="LiveId" clId="{6ACC45A6-CB93-4244-8A92-A85819271113}" dt="2025-03-14T15:53:19.560" v="2838" actId="14100"/>
          <ac:spMkLst>
            <pc:docMk/>
            <pc:sldMk cId="80090182" sldId="305"/>
            <ac:spMk id="3" creationId="{373827F3-F386-AA4E-80ED-D86DEF8C158D}"/>
          </ac:spMkLst>
        </pc:spChg>
        <pc:picChg chg="add mod">
          <ac:chgData name="Sam Herd" userId="a4c30f18e4df6c10" providerId="LiveId" clId="{6ACC45A6-CB93-4244-8A92-A85819271113}" dt="2025-03-14T15:53:03.944" v="2836" actId="1076"/>
          <ac:picMkLst>
            <pc:docMk/>
            <pc:sldMk cId="80090182" sldId="305"/>
            <ac:picMk id="6" creationId="{B01A0F54-906A-BCC8-3E96-46270063529B}"/>
          </ac:picMkLst>
        </pc:picChg>
      </pc:sldChg>
      <pc:sldChg chg="addSp modSp mod">
        <pc:chgData name="Sam Herd" userId="a4c30f18e4df6c10" providerId="LiveId" clId="{6ACC45A6-CB93-4244-8A92-A85819271113}" dt="2025-03-14T15:57:19.558" v="2866" actId="1076"/>
        <pc:sldMkLst>
          <pc:docMk/>
          <pc:sldMk cId="3145340593" sldId="306"/>
        </pc:sldMkLst>
        <pc:spChg chg="mod">
          <ac:chgData name="Sam Herd" userId="a4c30f18e4df6c10" providerId="LiveId" clId="{6ACC45A6-CB93-4244-8A92-A85819271113}" dt="2025-03-14T15:56:13.047" v="2858" actId="12"/>
          <ac:spMkLst>
            <pc:docMk/>
            <pc:sldMk cId="3145340593" sldId="306"/>
            <ac:spMk id="3" creationId="{373827F3-F386-AA4E-80ED-D86DEF8C158D}"/>
          </ac:spMkLst>
        </pc:spChg>
        <pc:picChg chg="add mod">
          <ac:chgData name="Sam Herd" userId="a4c30f18e4df6c10" providerId="LiveId" clId="{6ACC45A6-CB93-4244-8A92-A85819271113}" dt="2025-03-14T15:57:19.558" v="2866" actId="1076"/>
          <ac:picMkLst>
            <pc:docMk/>
            <pc:sldMk cId="3145340593" sldId="306"/>
            <ac:picMk id="6" creationId="{89ADC658-0277-BB9C-40CD-5EDB999A6AAC}"/>
          </ac:picMkLst>
        </pc:picChg>
      </pc:sldChg>
      <pc:sldChg chg="addSp modSp mod">
        <pc:chgData name="Sam Herd" userId="a4c30f18e4df6c10" providerId="LiveId" clId="{6ACC45A6-CB93-4244-8A92-A85819271113}" dt="2025-03-14T15:55:34.067" v="2853" actId="1076"/>
        <pc:sldMkLst>
          <pc:docMk/>
          <pc:sldMk cId="1106727586" sldId="307"/>
        </pc:sldMkLst>
        <pc:spChg chg="mod">
          <ac:chgData name="Sam Herd" userId="a4c30f18e4df6c10" providerId="LiveId" clId="{6ACC45A6-CB93-4244-8A92-A85819271113}" dt="2025-03-14T15:55:34.067" v="2853" actId="1076"/>
          <ac:spMkLst>
            <pc:docMk/>
            <pc:sldMk cId="1106727586" sldId="307"/>
            <ac:spMk id="3" creationId="{373827F3-F386-AA4E-80ED-D86DEF8C158D}"/>
          </ac:spMkLst>
        </pc:spChg>
        <pc:picChg chg="add mod">
          <ac:chgData name="Sam Herd" userId="a4c30f18e4df6c10" providerId="LiveId" clId="{6ACC45A6-CB93-4244-8A92-A85819271113}" dt="2025-03-14T15:55:29.689" v="2852" actId="1076"/>
          <ac:picMkLst>
            <pc:docMk/>
            <pc:sldMk cId="1106727586" sldId="307"/>
            <ac:picMk id="6" creationId="{EDA080F1-3F0B-3C57-15B7-57CC45DB0329}"/>
          </ac:picMkLst>
        </pc:picChg>
      </pc:sldChg>
      <pc:sldChg chg="addSp modSp mod">
        <pc:chgData name="Sam Herd" userId="a4c30f18e4df6c10" providerId="LiveId" clId="{6ACC45A6-CB93-4244-8A92-A85819271113}" dt="2025-03-14T15:59:29.055" v="2881" actId="14100"/>
        <pc:sldMkLst>
          <pc:docMk/>
          <pc:sldMk cId="706594483" sldId="308"/>
        </pc:sldMkLst>
        <pc:spChg chg="mod">
          <ac:chgData name="Sam Herd" userId="a4c30f18e4df6c10" providerId="LiveId" clId="{6ACC45A6-CB93-4244-8A92-A85819271113}" dt="2025-03-14T15:59:23.475" v="2879" actId="27636"/>
          <ac:spMkLst>
            <pc:docMk/>
            <pc:sldMk cId="706594483" sldId="308"/>
            <ac:spMk id="3" creationId="{373827F3-F386-AA4E-80ED-D86DEF8C158D}"/>
          </ac:spMkLst>
        </pc:spChg>
        <pc:picChg chg="add mod">
          <ac:chgData name="Sam Herd" userId="a4c30f18e4df6c10" providerId="LiveId" clId="{6ACC45A6-CB93-4244-8A92-A85819271113}" dt="2025-03-14T15:59:29.055" v="2881" actId="14100"/>
          <ac:picMkLst>
            <pc:docMk/>
            <pc:sldMk cId="706594483" sldId="308"/>
            <ac:picMk id="6" creationId="{5B258092-7038-75C8-A146-654C44185808}"/>
          </ac:picMkLst>
        </pc:picChg>
      </pc:sldChg>
      <pc:sldChg chg="addSp modSp mod">
        <pc:chgData name="Sam Herd" userId="a4c30f18e4df6c10" providerId="LiveId" clId="{6ACC45A6-CB93-4244-8A92-A85819271113}" dt="2025-03-14T16:03:54.167" v="2903" actId="14100"/>
        <pc:sldMkLst>
          <pc:docMk/>
          <pc:sldMk cId="1794738657" sldId="309"/>
        </pc:sldMkLst>
        <pc:spChg chg="add">
          <ac:chgData name="Sam Herd" userId="a4c30f18e4df6c10" providerId="LiveId" clId="{6ACC45A6-CB93-4244-8A92-A85819271113}" dt="2025-03-14T16:02:34.071" v="2888"/>
          <ac:spMkLst>
            <pc:docMk/>
            <pc:sldMk cId="1794738657" sldId="309"/>
            <ac:spMk id="2" creationId="{664E58D9-C2C7-FE12-1FD6-ECA86DA71268}"/>
          </ac:spMkLst>
        </pc:spChg>
        <pc:spChg chg="mod">
          <ac:chgData name="Sam Herd" userId="a4c30f18e4df6c10" providerId="LiveId" clId="{6ACC45A6-CB93-4244-8A92-A85819271113}" dt="2025-03-14T16:03:47.767" v="2901" actId="1076"/>
          <ac:spMkLst>
            <pc:docMk/>
            <pc:sldMk cId="1794738657" sldId="309"/>
            <ac:spMk id="5" creationId="{1B07C49E-AFFC-EC46-8930-E4D428F5F943}"/>
          </ac:spMkLst>
        </pc:spChg>
        <pc:spChg chg="add">
          <ac:chgData name="Sam Herd" userId="a4c30f18e4df6c10" providerId="LiveId" clId="{6ACC45A6-CB93-4244-8A92-A85819271113}" dt="2025-03-14T16:02:34.071" v="2888"/>
          <ac:spMkLst>
            <pc:docMk/>
            <pc:sldMk cId="1794738657" sldId="309"/>
            <ac:spMk id="6" creationId="{3DC10D11-0B0B-CC02-7BEB-A4C2DF482C89}"/>
          </ac:spMkLst>
        </pc:spChg>
        <pc:spChg chg="add">
          <ac:chgData name="Sam Herd" userId="a4c30f18e4df6c10" providerId="LiveId" clId="{6ACC45A6-CB93-4244-8A92-A85819271113}" dt="2025-03-14T16:02:37.819" v="2890"/>
          <ac:spMkLst>
            <pc:docMk/>
            <pc:sldMk cId="1794738657" sldId="309"/>
            <ac:spMk id="7" creationId="{CA454B01-CFCF-1897-B6C0-F7FB84C65130}"/>
          </ac:spMkLst>
        </pc:spChg>
        <pc:spChg chg="add">
          <ac:chgData name="Sam Herd" userId="a4c30f18e4df6c10" providerId="LiveId" clId="{6ACC45A6-CB93-4244-8A92-A85819271113}" dt="2025-03-14T16:02:37.819" v="2890"/>
          <ac:spMkLst>
            <pc:docMk/>
            <pc:sldMk cId="1794738657" sldId="309"/>
            <ac:spMk id="8" creationId="{45AB10E2-D7C3-4EB9-8BE1-8F4C2B507992}"/>
          </ac:spMkLst>
        </pc:spChg>
        <pc:spChg chg="add">
          <ac:chgData name="Sam Herd" userId="a4c30f18e4df6c10" providerId="LiveId" clId="{6ACC45A6-CB93-4244-8A92-A85819271113}" dt="2025-03-14T16:02:40.916" v="2892"/>
          <ac:spMkLst>
            <pc:docMk/>
            <pc:sldMk cId="1794738657" sldId="309"/>
            <ac:spMk id="9" creationId="{3BE71346-3CE2-E561-5856-99A95AEE6FFB}"/>
          </ac:spMkLst>
        </pc:spChg>
        <pc:spChg chg="add">
          <ac:chgData name="Sam Herd" userId="a4c30f18e4df6c10" providerId="LiveId" clId="{6ACC45A6-CB93-4244-8A92-A85819271113}" dt="2025-03-14T16:02:40.916" v="2892"/>
          <ac:spMkLst>
            <pc:docMk/>
            <pc:sldMk cId="1794738657" sldId="309"/>
            <ac:spMk id="10" creationId="{9AAB12FC-3CCB-639F-7E9F-4996409BD6AD}"/>
          </ac:spMkLst>
        </pc:spChg>
        <pc:picChg chg="add mod">
          <ac:chgData name="Sam Herd" userId="a4c30f18e4df6c10" providerId="LiveId" clId="{6ACC45A6-CB93-4244-8A92-A85819271113}" dt="2025-03-14T16:03:54.167" v="2903" actId="14100"/>
          <ac:picMkLst>
            <pc:docMk/>
            <pc:sldMk cId="1794738657" sldId="309"/>
            <ac:picMk id="12" creationId="{49CCD874-D950-6A7A-F263-78A7BA88273E}"/>
          </ac:picMkLst>
        </pc:picChg>
      </pc:sldChg>
      <pc:sldChg chg="addSp modSp mod">
        <pc:chgData name="Sam Herd" userId="a4c30f18e4df6c10" providerId="LiveId" clId="{6ACC45A6-CB93-4244-8A92-A85819271113}" dt="2025-03-14T16:05:37.758" v="2911" actId="1076"/>
        <pc:sldMkLst>
          <pc:docMk/>
          <pc:sldMk cId="4010014743" sldId="310"/>
        </pc:sldMkLst>
        <pc:spChg chg="mod">
          <ac:chgData name="Sam Herd" userId="a4c30f18e4df6c10" providerId="LiveId" clId="{6ACC45A6-CB93-4244-8A92-A85819271113}" dt="2025-03-14T16:05:11.056" v="2906" actId="14100"/>
          <ac:spMkLst>
            <pc:docMk/>
            <pc:sldMk cId="4010014743" sldId="310"/>
            <ac:spMk id="5" creationId="{1B07C49E-AFFC-EC46-8930-E4D428F5F943}"/>
          </ac:spMkLst>
        </pc:spChg>
        <pc:picChg chg="add mod">
          <ac:chgData name="Sam Herd" userId="a4c30f18e4df6c10" providerId="LiveId" clId="{6ACC45A6-CB93-4244-8A92-A85819271113}" dt="2025-03-14T16:05:37.758" v="2911" actId="1076"/>
          <ac:picMkLst>
            <pc:docMk/>
            <pc:sldMk cId="4010014743" sldId="310"/>
            <ac:picMk id="6" creationId="{8049A6A5-EA3D-EA7C-9D38-2A53ACA4B155}"/>
          </ac:picMkLst>
        </pc:picChg>
      </pc:sldChg>
      <pc:sldChg chg="addSp modSp mod">
        <pc:chgData name="Sam Herd" userId="a4c30f18e4df6c10" providerId="LiveId" clId="{6ACC45A6-CB93-4244-8A92-A85819271113}" dt="2025-03-14T16:14:25.352" v="2948" actId="20577"/>
        <pc:sldMkLst>
          <pc:docMk/>
          <pc:sldMk cId="2735560525" sldId="311"/>
        </pc:sldMkLst>
        <pc:spChg chg="mod">
          <ac:chgData name="Sam Herd" userId="a4c30f18e4df6c10" providerId="LiveId" clId="{6ACC45A6-CB93-4244-8A92-A85819271113}" dt="2025-03-14T16:14:25.352" v="2948" actId="20577"/>
          <ac:spMkLst>
            <pc:docMk/>
            <pc:sldMk cId="2735560525" sldId="311"/>
            <ac:spMk id="5" creationId="{1B07C49E-AFFC-EC46-8930-E4D428F5F943}"/>
          </ac:spMkLst>
        </pc:spChg>
        <pc:picChg chg="add mod">
          <ac:chgData name="Sam Herd" userId="a4c30f18e4df6c10" providerId="LiveId" clId="{6ACC45A6-CB93-4244-8A92-A85819271113}" dt="2025-03-14T16:07:03.249" v="2917" actId="1076"/>
          <ac:picMkLst>
            <pc:docMk/>
            <pc:sldMk cId="2735560525" sldId="311"/>
            <ac:picMk id="6" creationId="{ACCD2B16-C1D6-66C0-B22A-8F7A6B37FC99}"/>
          </ac:picMkLst>
        </pc:picChg>
      </pc:sldChg>
      <pc:sldChg chg="addSp modSp mod">
        <pc:chgData name="Sam Herd" userId="a4c30f18e4df6c10" providerId="LiveId" clId="{6ACC45A6-CB93-4244-8A92-A85819271113}" dt="2025-03-14T16:14:39.234" v="2950" actId="20577"/>
        <pc:sldMkLst>
          <pc:docMk/>
          <pc:sldMk cId="1434679925" sldId="312"/>
        </pc:sldMkLst>
        <pc:spChg chg="mod">
          <ac:chgData name="Sam Herd" userId="a4c30f18e4df6c10" providerId="LiveId" clId="{6ACC45A6-CB93-4244-8A92-A85819271113}" dt="2025-03-14T16:14:39.234" v="2950" actId="20577"/>
          <ac:spMkLst>
            <pc:docMk/>
            <pc:sldMk cId="1434679925" sldId="312"/>
            <ac:spMk id="5" creationId="{1B07C49E-AFFC-EC46-8930-E4D428F5F943}"/>
          </ac:spMkLst>
        </pc:spChg>
        <pc:picChg chg="add mod">
          <ac:chgData name="Sam Herd" userId="a4c30f18e4df6c10" providerId="LiveId" clId="{6ACC45A6-CB93-4244-8A92-A85819271113}" dt="2025-03-14T16:09:05.739" v="2923" actId="1076"/>
          <ac:picMkLst>
            <pc:docMk/>
            <pc:sldMk cId="1434679925" sldId="312"/>
            <ac:picMk id="6" creationId="{58368DCB-7396-4F90-A9B4-8AAEB9627B1C}"/>
          </ac:picMkLst>
        </pc:picChg>
      </pc:sldChg>
      <pc:sldChg chg="addSp modSp mod">
        <pc:chgData name="Sam Herd" userId="a4c30f18e4df6c10" providerId="LiveId" clId="{6ACC45A6-CB93-4244-8A92-A85819271113}" dt="2025-03-14T16:16:50.785" v="2954" actId="255"/>
        <pc:sldMkLst>
          <pc:docMk/>
          <pc:sldMk cId="1756972646" sldId="313"/>
        </pc:sldMkLst>
        <pc:spChg chg="mod">
          <ac:chgData name="Sam Herd" userId="a4c30f18e4df6c10" providerId="LiveId" clId="{6ACC45A6-CB93-4244-8A92-A85819271113}" dt="2025-03-14T16:16:50.785" v="2954" actId="255"/>
          <ac:spMkLst>
            <pc:docMk/>
            <pc:sldMk cId="1756972646" sldId="313"/>
            <ac:spMk id="5" creationId="{1B07C49E-AFFC-EC46-8930-E4D428F5F943}"/>
          </ac:spMkLst>
        </pc:spChg>
        <pc:picChg chg="add mod">
          <ac:chgData name="Sam Herd" userId="a4c30f18e4df6c10" providerId="LiveId" clId="{6ACC45A6-CB93-4244-8A92-A85819271113}" dt="2025-03-14T16:12:43.288" v="2942" actId="1076"/>
          <ac:picMkLst>
            <pc:docMk/>
            <pc:sldMk cId="1756972646" sldId="313"/>
            <ac:picMk id="6" creationId="{09CB8E42-CFCA-A0F8-6EB7-A4B2C37D1999}"/>
          </ac:picMkLst>
        </pc:picChg>
      </pc:sldChg>
      <pc:sldChg chg="addSp modSp mod">
        <pc:chgData name="Sam Herd" userId="a4c30f18e4df6c10" providerId="LiveId" clId="{6ACC45A6-CB93-4244-8A92-A85819271113}" dt="2025-03-14T16:16:26.154" v="2952" actId="255"/>
        <pc:sldMkLst>
          <pc:docMk/>
          <pc:sldMk cId="639399535" sldId="314"/>
        </pc:sldMkLst>
        <pc:spChg chg="mod">
          <ac:chgData name="Sam Herd" userId="a4c30f18e4df6c10" providerId="LiveId" clId="{6ACC45A6-CB93-4244-8A92-A85819271113}" dt="2025-03-14T16:16:26.154" v="2952" actId="255"/>
          <ac:spMkLst>
            <pc:docMk/>
            <pc:sldMk cId="639399535" sldId="314"/>
            <ac:spMk id="5" creationId="{1B07C49E-AFFC-EC46-8930-E4D428F5F943}"/>
          </ac:spMkLst>
        </pc:spChg>
        <pc:picChg chg="add mod">
          <ac:chgData name="Sam Herd" userId="a4c30f18e4df6c10" providerId="LiveId" clId="{6ACC45A6-CB93-4244-8A92-A85819271113}" dt="2025-03-14T16:11:04.197" v="2934" actId="1076"/>
          <ac:picMkLst>
            <pc:docMk/>
            <pc:sldMk cId="639399535" sldId="314"/>
            <ac:picMk id="3" creationId="{3E66A33A-63E4-47CF-38E2-3DC97318D39C}"/>
          </ac:picMkLst>
        </pc:picChg>
      </pc:sldChg>
      <pc:sldChg chg="addSp modSp mod">
        <pc:chgData name="Sam Herd" userId="a4c30f18e4df6c10" providerId="LiveId" clId="{6ACC45A6-CB93-4244-8A92-A85819271113}" dt="2025-03-14T16:18:39.519" v="2962" actId="1076"/>
        <pc:sldMkLst>
          <pc:docMk/>
          <pc:sldMk cId="3566646398" sldId="315"/>
        </pc:sldMkLst>
        <pc:spChg chg="mod">
          <ac:chgData name="Sam Herd" userId="a4c30f18e4df6c10" providerId="LiveId" clId="{6ACC45A6-CB93-4244-8A92-A85819271113}" dt="2025-03-14T16:18:16.814" v="2956" actId="14100"/>
          <ac:spMkLst>
            <pc:docMk/>
            <pc:sldMk cId="3566646398" sldId="315"/>
            <ac:spMk id="5" creationId="{1B07C49E-AFFC-EC46-8930-E4D428F5F943}"/>
          </ac:spMkLst>
        </pc:spChg>
        <pc:picChg chg="add mod">
          <ac:chgData name="Sam Herd" userId="a4c30f18e4df6c10" providerId="LiveId" clId="{6ACC45A6-CB93-4244-8A92-A85819271113}" dt="2025-03-14T16:18:39.519" v="2962" actId="1076"/>
          <ac:picMkLst>
            <pc:docMk/>
            <pc:sldMk cId="3566646398" sldId="315"/>
            <ac:picMk id="6" creationId="{04631A4B-5D5E-488B-EDD2-175B1EC64268}"/>
          </ac:picMkLst>
        </pc:picChg>
      </pc:sldChg>
      <pc:sldChg chg="addSp delSp modSp mod">
        <pc:chgData name="Sam Herd" userId="a4c30f18e4df6c10" providerId="LiveId" clId="{6ACC45A6-CB93-4244-8A92-A85819271113}" dt="2025-03-14T16:21:05.289" v="2972" actId="1076"/>
        <pc:sldMkLst>
          <pc:docMk/>
          <pc:sldMk cId="1398439132" sldId="316"/>
        </pc:sldMkLst>
        <pc:spChg chg="mod">
          <ac:chgData name="Sam Herd" userId="a4c30f18e4df6c10" providerId="LiveId" clId="{6ACC45A6-CB93-4244-8A92-A85819271113}" dt="2025-03-14T16:20:20.223" v="2964" actId="14100"/>
          <ac:spMkLst>
            <pc:docMk/>
            <pc:sldMk cId="1398439132" sldId="316"/>
            <ac:spMk id="5" creationId="{1B07C49E-AFFC-EC46-8930-E4D428F5F943}"/>
          </ac:spMkLst>
        </pc:spChg>
        <pc:picChg chg="add del mod">
          <ac:chgData name="Sam Herd" userId="a4c30f18e4df6c10" providerId="LiveId" clId="{6ACC45A6-CB93-4244-8A92-A85819271113}" dt="2025-03-14T16:20:44.142" v="2968" actId="478"/>
          <ac:picMkLst>
            <pc:docMk/>
            <pc:sldMk cId="1398439132" sldId="316"/>
            <ac:picMk id="6" creationId="{B5A7F64C-8341-7BA4-513F-8BC3CB358902}"/>
          </ac:picMkLst>
        </pc:picChg>
        <pc:picChg chg="add mod">
          <ac:chgData name="Sam Herd" userId="a4c30f18e4df6c10" providerId="LiveId" clId="{6ACC45A6-CB93-4244-8A92-A85819271113}" dt="2025-03-14T16:21:05.289" v="2972" actId="1076"/>
          <ac:picMkLst>
            <pc:docMk/>
            <pc:sldMk cId="1398439132" sldId="316"/>
            <ac:picMk id="8" creationId="{67A01619-3FB3-63DD-5C64-93FEF9C228A1}"/>
          </ac:picMkLst>
        </pc:picChg>
      </pc:sldChg>
      <pc:sldChg chg="addSp modSp mod">
        <pc:chgData name="Sam Herd" userId="a4c30f18e4df6c10" providerId="LiveId" clId="{6ACC45A6-CB93-4244-8A92-A85819271113}" dt="2025-03-14T16:23:12.670" v="2985" actId="1076"/>
        <pc:sldMkLst>
          <pc:docMk/>
          <pc:sldMk cId="3975168428" sldId="317"/>
        </pc:sldMkLst>
        <pc:spChg chg="mod">
          <ac:chgData name="Sam Herd" userId="a4c30f18e4df6c10" providerId="LiveId" clId="{6ACC45A6-CB93-4244-8A92-A85819271113}" dt="2025-03-14T16:23:12.670" v="2985" actId="1076"/>
          <ac:spMkLst>
            <pc:docMk/>
            <pc:sldMk cId="3975168428" sldId="317"/>
            <ac:spMk id="5" creationId="{1B07C49E-AFFC-EC46-8930-E4D428F5F943}"/>
          </ac:spMkLst>
        </pc:spChg>
        <pc:picChg chg="add mod">
          <ac:chgData name="Sam Herd" userId="a4c30f18e4df6c10" providerId="LiveId" clId="{6ACC45A6-CB93-4244-8A92-A85819271113}" dt="2025-03-14T16:23:04.751" v="2984" actId="1076"/>
          <ac:picMkLst>
            <pc:docMk/>
            <pc:sldMk cId="3975168428" sldId="317"/>
            <ac:picMk id="6" creationId="{4010B5D0-C880-3FDE-D327-5AB8AB386260}"/>
          </ac:picMkLst>
        </pc:picChg>
      </pc:sldChg>
      <pc:sldChg chg="addSp modSp mod">
        <pc:chgData name="Sam Herd" userId="a4c30f18e4df6c10" providerId="LiveId" clId="{6ACC45A6-CB93-4244-8A92-A85819271113}" dt="2025-03-14T16:35:07.531" v="3093" actId="166"/>
        <pc:sldMkLst>
          <pc:docMk/>
          <pc:sldMk cId="239597884" sldId="318"/>
        </pc:sldMkLst>
        <pc:spChg chg="mod">
          <ac:chgData name="Sam Herd" userId="a4c30f18e4df6c10" providerId="LiveId" clId="{6ACC45A6-CB93-4244-8A92-A85819271113}" dt="2025-03-14T16:34:43.093" v="3091" actId="27636"/>
          <ac:spMkLst>
            <pc:docMk/>
            <pc:sldMk cId="239597884" sldId="318"/>
            <ac:spMk id="5" creationId="{85D9F803-CDBC-C74C-AF1B-2B5937D1C241}"/>
          </ac:spMkLst>
        </pc:spChg>
        <pc:spChg chg="mod">
          <ac:chgData name="Sam Herd" userId="a4c30f18e4df6c10" providerId="LiveId" clId="{6ACC45A6-CB93-4244-8A92-A85819271113}" dt="2025-03-14T16:33:49.663" v="3076" actId="20577"/>
          <ac:spMkLst>
            <pc:docMk/>
            <pc:sldMk cId="239597884" sldId="318"/>
            <ac:spMk id="8" creationId="{2E0ECA32-E146-40DA-85CD-9677244BC3EC}"/>
          </ac:spMkLst>
        </pc:spChg>
        <pc:picChg chg="add mod ord">
          <ac:chgData name="Sam Herd" userId="a4c30f18e4df6c10" providerId="LiveId" clId="{6ACC45A6-CB93-4244-8A92-A85819271113}" dt="2025-03-14T16:35:07.531" v="3093" actId="166"/>
          <ac:picMkLst>
            <pc:docMk/>
            <pc:sldMk cId="239597884" sldId="318"/>
            <ac:picMk id="4" creationId="{1B25FBA3-E694-40A0-05B1-220D5A7F5AE1}"/>
          </ac:picMkLst>
        </pc:picChg>
        <pc:picChg chg="add mod">
          <ac:chgData name="Sam Herd" userId="a4c30f18e4df6c10" providerId="LiveId" clId="{6ACC45A6-CB93-4244-8A92-A85819271113}" dt="2025-03-14T16:34:37.103" v="3088" actId="1076"/>
          <ac:picMkLst>
            <pc:docMk/>
            <pc:sldMk cId="239597884" sldId="318"/>
            <ac:picMk id="7" creationId="{47E81DA2-54C3-01F0-3393-C5BAB0C29810}"/>
          </ac:picMkLst>
        </pc:picChg>
      </pc:sldChg>
      <pc:sldChg chg="addSp modSp mod">
        <pc:chgData name="Sam Herd" userId="a4c30f18e4df6c10" providerId="LiveId" clId="{6ACC45A6-CB93-4244-8A92-A85819271113}" dt="2025-03-14T16:37:11.664" v="3111" actId="1076"/>
        <pc:sldMkLst>
          <pc:docMk/>
          <pc:sldMk cId="232499080" sldId="319"/>
        </pc:sldMkLst>
        <pc:spChg chg="mod">
          <ac:chgData name="Sam Herd" userId="a4c30f18e4df6c10" providerId="LiveId" clId="{6ACC45A6-CB93-4244-8A92-A85819271113}" dt="2025-03-14T16:36:44.493" v="3103" actId="27636"/>
          <ac:spMkLst>
            <pc:docMk/>
            <pc:sldMk cId="232499080" sldId="319"/>
            <ac:spMk id="5" creationId="{85D9F803-CDBC-C74C-AF1B-2B5937D1C241}"/>
          </ac:spMkLst>
        </pc:spChg>
        <pc:picChg chg="add mod">
          <ac:chgData name="Sam Herd" userId="a4c30f18e4df6c10" providerId="LiveId" clId="{6ACC45A6-CB93-4244-8A92-A85819271113}" dt="2025-03-14T16:37:11.664" v="3111" actId="1076"/>
          <ac:picMkLst>
            <pc:docMk/>
            <pc:sldMk cId="232499080" sldId="319"/>
            <ac:picMk id="4" creationId="{5BD3A229-CE3B-369C-5123-69F766357A56}"/>
          </ac:picMkLst>
        </pc:picChg>
      </pc:sldChg>
      <pc:sldChg chg="addSp modSp mod">
        <pc:chgData name="Sam Herd" userId="a4c30f18e4df6c10" providerId="LiveId" clId="{6ACC45A6-CB93-4244-8A92-A85819271113}" dt="2025-03-14T17:14:26.373" v="3374" actId="1076"/>
        <pc:sldMkLst>
          <pc:docMk/>
          <pc:sldMk cId="3645034231" sldId="320"/>
        </pc:sldMkLst>
        <pc:spChg chg="mod">
          <ac:chgData name="Sam Herd" userId="a4c30f18e4df6c10" providerId="LiveId" clId="{6ACC45A6-CB93-4244-8A92-A85819271113}" dt="2025-03-14T17:13:53.433" v="3363" actId="27636"/>
          <ac:spMkLst>
            <pc:docMk/>
            <pc:sldMk cId="3645034231" sldId="320"/>
            <ac:spMk id="5" creationId="{1B07C49E-AFFC-EC46-8930-E4D428F5F943}"/>
          </ac:spMkLst>
        </pc:spChg>
        <pc:picChg chg="add mod">
          <ac:chgData name="Sam Herd" userId="a4c30f18e4df6c10" providerId="LiveId" clId="{6ACC45A6-CB93-4244-8A92-A85819271113}" dt="2025-03-14T17:14:26.373" v="3374" actId="1076"/>
          <ac:picMkLst>
            <pc:docMk/>
            <pc:sldMk cId="3645034231" sldId="320"/>
            <ac:picMk id="3" creationId="{C944249C-A42D-0E32-48D7-69AB564DEF6C}"/>
          </ac:picMkLst>
        </pc:picChg>
      </pc:sldChg>
      <pc:sldChg chg="addSp modSp mod">
        <pc:chgData name="Sam Herd" userId="a4c30f18e4df6c10" providerId="LiveId" clId="{6ACC45A6-CB93-4244-8A92-A85819271113}" dt="2025-03-14T16:40:22.510" v="3176" actId="14100"/>
        <pc:sldMkLst>
          <pc:docMk/>
          <pc:sldMk cId="700132931" sldId="322"/>
        </pc:sldMkLst>
        <pc:spChg chg="mod">
          <ac:chgData name="Sam Herd" userId="a4c30f18e4df6c10" providerId="LiveId" clId="{6ACC45A6-CB93-4244-8A92-A85819271113}" dt="2025-03-14T16:40:20.312" v="3175" actId="1076"/>
          <ac:spMkLst>
            <pc:docMk/>
            <pc:sldMk cId="700132931" sldId="322"/>
            <ac:spMk id="5" creationId="{85D9F803-CDBC-C74C-AF1B-2B5937D1C241}"/>
          </ac:spMkLst>
        </pc:spChg>
        <pc:spChg chg="mod">
          <ac:chgData name="Sam Herd" userId="a4c30f18e4df6c10" providerId="LiveId" clId="{6ACC45A6-CB93-4244-8A92-A85819271113}" dt="2025-03-14T16:37:42.070" v="3159" actId="20577"/>
          <ac:spMkLst>
            <pc:docMk/>
            <pc:sldMk cId="700132931" sldId="322"/>
            <ac:spMk id="8" creationId="{9456A072-47A6-4424-9ABE-F398119040DD}"/>
          </ac:spMkLst>
        </pc:spChg>
        <pc:picChg chg="add mod">
          <ac:chgData name="Sam Herd" userId="a4c30f18e4df6c10" providerId="LiveId" clId="{6ACC45A6-CB93-4244-8A92-A85819271113}" dt="2025-03-14T16:40:22.510" v="3176" actId="14100"/>
          <ac:picMkLst>
            <pc:docMk/>
            <pc:sldMk cId="700132931" sldId="322"/>
            <ac:picMk id="4" creationId="{4C09CEC0-7D02-513C-1371-90A5C99E4A25}"/>
          </ac:picMkLst>
        </pc:picChg>
      </pc:sldChg>
      <pc:sldChg chg="addSp modSp mod">
        <pc:chgData name="Sam Herd" userId="a4c30f18e4df6c10" providerId="LiveId" clId="{6ACC45A6-CB93-4244-8A92-A85819271113}" dt="2025-03-14T16:50:39.302" v="3237" actId="1076"/>
        <pc:sldMkLst>
          <pc:docMk/>
          <pc:sldMk cId="1866160706" sldId="323"/>
        </pc:sldMkLst>
        <pc:spChg chg="mod">
          <ac:chgData name="Sam Herd" userId="a4c30f18e4df6c10" providerId="LiveId" clId="{6ACC45A6-CB93-4244-8A92-A85819271113}" dt="2025-03-14T16:50:36.242" v="3236" actId="1076"/>
          <ac:spMkLst>
            <pc:docMk/>
            <pc:sldMk cId="1866160706" sldId="323"/>
            <ac:spMk id="5" creationId="{85D9F803-CDBC-C74C-AF1B-2B5937D1C241}"/>
          </ac:spMkLst>
        </pc:spChg>
        <pc:spChg chg="mod">
          <ac:chgData name="Sam Herd" userId="a4c30f18e4df6c10" providerId="LiveId" clId="{6ACC45A6-CB93-4244-8A92-A85819271113}" dt="2025-03-14T16:49:28.050" v="3224" actId="20577"/>
          <ac:spMkLst>
            <pc:docMk/>
            <pc:sldMk cId="1866160706" sldId="323"/>
            <ac:spMk id="8" creationId="{4EF94599-779E-457E-B57B-6063EBF7A840}"/>
          </ac:spMkLst>
        </pc:spChg>
        <pc:picChg chg="add mod">
          <ac:chgData name="Sam Herd" userId="a4c30f18e4df6c10" providerId="LiveId" clId="{6ACC45A6-CB93-4244-8A92-A85819271113}" dt="2025-03-14T16:50:39.302" v="3237" actId="1076"/>
          <ac:picMkLst>
            <pc:docMk/>
            <pc:sldMk cId="1866160706" sldId="323"/>
            <ac:picMk id="4" creationId="{F768202C-AD96-F44E-4E4B-DB7BCDDC8F6D}"/>
          </ac:picMkLst>
        </pc:picChg>
      </pc:sldChg>
      <pc:sldChg chg="addSp modSp mod">
        <pc:chgData name="Sam Herd" userId="a4c30f18e4df6c10" providerId="LiveId" clId="{6ACC45A6-CB93-4244-8A92-A85819271113}" dt="2025-03-14T16:58:19.195" v="3339" actId="20577"/>
        <pc:sldMkLst>
          <pc:docMk/>
          <pc:sldMk cId="252359608" sldId="324"/>
        </pc:sldMkLst>
        <pc:spChg chg="mod">
          <ac:chgData name="Sam Herd" userId="a4c30f18e4df6c10" providerId="LiveId" clId="{6ACC45A6-CB93-4244-8A92-A85819271113}" dt="2025-03-14T16:57:46.547" v="3291" actId="255"/>
          <ac:spMkLst>
            <pc:docMk/>
            <pc:sldMk cId="252359608" sldId="324"/>
            <ac:spMk id="5" creationId="{85D9F803-CDBC-C74C-AF1B-2B5937D1C241}"/>
          </ac:spMkLst>
        </pc:spChg>
        <pc:spChg chg="add mod">
          <ac:chgData name="Sam Herd" userId="a4c30f18e4df6c10" providerId="LiveId" clId="{6ACC45A6-CB93-4244-8A92-A85819271113}" dt="2025-03-14T16:57:53.224" v="3292" actId="255"/>
          <ac:spMkLst>
            <pc:docMk/>
            <pc:sldMk cId="252359608" sldId="324"/>
            <ac:spMk id="8" creationId="{A596864A-545C-F48C-36F2-C2F176C8FD2C}"/>
          </ac:spMkLst>
        </pc:spChg>
        <pc:spChg chg="mod">
          <ac:chgData name="Sam Herd" userId="a4c30f18e4df6c10" providerId="LiveId" clId="{6ACC45A6-CB93-4244-8A92-A85819271113}" dt="2025-03-14T16:58:19.195" v="3339" actId="20577"/>
          <ac:spMkLst>
            <pc:docMk/>
            <pc:sldMk cId="252359608" sldId="324"/>
            <ac:spMk id="12" creationId="{4D271BF5-BAA1-4CEB-A575-76A097FABBBA}"/>
          </ac:spMkLst>
        </pc:spChg>
        <pc:picChg chg="add mod">
          <ac:chgData name="Sam Herd" userId="a4c30f18e4df6c10" providerId="LiveId" clId="{6ACC45A6-CB93-4244-8A92-A85819271113}" dt="2025-03-14T16:57:15.248" v="3287" actId="1076"/>
          <ac:picMkLst>
            <pc:docMk/>
            <pc:sldMk cId="252359608" sldId="324"/>
            <ac:picMk id="4" creationId="{EE8B11BF-8B20-1F7B-ED5E-9B6423FAFC49}"/>
          </ac:picMkLst>
        </pc:picChg>
        <pc:picChg chg="add mod">
          <ac:chgData name="Sam Herd" userId="a4c30f18e4df6c10" providerId="LiveId" clId="{6ACC45A6-CB93-4244-8A92-A85819271113}" dt="2025-03-14T16:57:22.965" v="3288" actId="1076"/>
          <ac:picMkLst>
            <pc:docMk/>
            <pc:sldMk cId="252359608" sldId="324"/>
            <ac:picMk id="7" creationId="{2FD36D00-4DBE-57D0-7647-8012ED4CDCA4}"/>
          </ac:picMkLst>
        </pc:picChg>
      </pc:sldChg>
      <pc:sldChg chg="modSp mod">
        <pc:chgData name="Sam Herd" userId="a4c30f18e4df6c10" providerId="LiveId" clId="{6ACC45A6-CB93-4244-8A92-A85819271113}" dt="2025-03-13T22:06:41.758" v="20" actId="20577"/>
        <pc:sldMkLst>
          <pc:docMk/>
          <pc:sldMk cId="1277611629" sldId="327"/>
        </pc:sldMkLst>
        <pc:spChg chg="mod">
          <ac:chgData name="Sam Herd" userId="a4c30f18e4df6c10" providerId="LiveId" clId="{6ACC45A6-CB93-4244-8A92-A85819271113}" dt="2025-03-13T22:06:41.758" v="20" actId="20577"/>
          <ac:spMkLst>
            <pc:docMk/>
            <pc:sldMk cId="1277611629" sldId="327"/>
            <ac:spMk id="6" creationId="{2C36AF9D-A911-994B-90EA-013D4CDA5604}"/>
          </ac:spMkLst>
        </pc:spChg>
      </pc:sldChg>
      <pc:sldChg chg="addSp delSp modSp mod">
        <pc:chgData name="Sam Herd" userId="a4c30f18e4df6c10" providerId="LiveId" clId="{6ACC45A6-CB93-4244-8A92-A85819271113}" dt="2025-03-13T22:25:44.729" v="708" actId="1076"/>
        <pc:sldMkLst>
          <pc:docMk/>
          <pc:sldMk cId="1980221439" sldId="331"/>
        </pc:sldMkLst>
        <pc:spChg chg="add del mod">
          <ac:chgData name="Sam Herd" userId="a4c30f18e4df6c10" providerId="LiveId" clId="{6ACC45A6-CB93-4244-8A92-A85819271113}" dt="2025-03-13T22:15:43.411" v="67" actId="478"/>
          <ac:spMkLst>
            <pc:docMk/>
            <pc:sldMk cId="1980221439" sldId="331"/>
            <ac:spMk id="2" creationId="{405C6A6B-984D-EE3D-DB1B-7C0F169F2107}"/>
          </ac:spMkLst>
        </pc:spChg>
        <pc:spChg chg="add mod">
          <ac:chgData name="Sam Herd" userId="a4c30f18e4df6c10" providerId="LiveId" clId="{6ACC45A6-CB93-4244-8A92-A85819271113}" dt="2025-03-13T22:24:41.181" v="707" actId="20577"/>
          <ac:spMkLst>
            <pc:docMk/>
            <pc:sldMk cId="1980221439" sldId="331"/>
            <ac:spMk id="3" creationId="{621BC1BF-42F6-ACD8-491F-577453654E74}"/>
          </ac:spMkLst>
        </pc:spChg>
        <pc:spChg chg="mod">
          <ac:chgData name="Sam Herd" userId="a4c30f18e4df6c10" providerId="LiveId" clId="{6ACC45A6-CB93-4244-8A92-A85819271113}" dt="2025-03-13T22:25:44.729" v="708" actId="1076"/>
          <ac:spMkLst>
            <pc:docMk/>
            <pc:sldMk cId="1980221439" sldId="331"/>
            <ac:spMk id="10" creationId="{79EF1473-3ADD-43F1-A495-57AAB7FD902F}"/>
          </ac:spMkLst>
        </pc:spChg>
      </pc:sldChg>
      <pc:sldChg chg="addSp delSp modSp mod">
        <pc:chgData name="Sam Herd" userId="a4c30f18e4df6c10" providerId="LiveId" clId="{6ACC45A6-CB93-4244-8A92-A85819271113}" dt="2025-03-13T22:46:11.428" v="928" actId="255"/>
        <pc:sldMkLst>
          <pc:docMk/>
          <pc:sldMk cId="2560061391" sldId="332"/>
        </pc:sldMkLst>
        <pc:spChg chg="add mod">
          <ac:chgData name="Sam Herd" userId="a4c30f18e4df6c10" providerId="LiveId" clId="{6ACC45A6-CB93-4244-8A92-A85819271113}" dt="2025-03-13T22:44:39.219" v="894" actId="255"/>
          <ac:spMkLst>
            <pc:docMk/>
            <pc:sldMk cId="2560061391" sldId="332"/>
            <ac:spMk id="2" creationId="{4864F769-2CCC-15D6-D54B-9EEB6C7C8524}"/>
          </ac:spMkLst>
        </pc:spChg>
        <pc:spChg chg="add mod">
          <ac:chgData name="Sam Herd" userId="a4c30f18e4df6c10" providerId="LiveId" clId="{6ACC45A6-CB93-4244-8A92-A85819271113}" dt="2025-03-13T22:46:11.428" v="928" actId="255"/>
          <ac:spMkLst>
            <pc:docMk/>
            <pc:sldMk cId="2560061391" sldId="332"/>
            <ac:spMk id="3" creationId="{087EDBAA-474D-8F81-3B0D-3E8819389BC6}"/>
          </ac:spMkLst>
        </pc:spChg>
        <pc:spChg chg="del mod">
          <ac:chgData name="Sam Herd" userId="a4c30f18e4df6c10" providerId="LiveId" clId="{6ACC45A6-CB93-4244-8A92-A85819271113}" dt="2025-03-13T22:25:57.200" v="712" actId="478"/>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3068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3425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8684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9861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697083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linkedin.com/in/samherd" TargetMode="External"/><Relationship Id="rId4" Type="http://schemas.openxmlformats.org/officeDocument/2006/relationships/hyperlink" Target="https://github.com/SamHerd/IBM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&lt;Sam Herd&gt;</a:t>
            </a:r>
          </a:p>
          <a:p>
            <a:r>
              <a:rPr lang="en-US" dirty="0">
                <a:solidFill>
                  <a:schemeClr val="bg2"/>
                </a:solidFill>
                <a:latin typeface="Abadi" panose="020B0604020104020204" pitchFamily="34" charset="0"/>
                <a:ea typeface="SF Pro" pitchFamily="2" charset="0"/>
                <a:cs typeface="SF Pro" pitchFamily="2" charset="0"/>
              </a:rPr>
              <a:t>&lt;3/13/2025&gt;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None/>
            </a:pPr>
            <a:r>
              <a:rPr lang="en-US" sz="1600" dirty="0"/>
              <a:t>Charts and Their Purpose</a:t>
            </a:r>
          </a:p>
          <a:p>
            <a:r>
              <a:rPr lang="en-US" sz="1600" dirty="0"/>
              <a:t>Pie Chart (Launch Success by Site):</a:t>
            </a:r>
          </a:p>
          <a:p>
            <a:pPr lvl="1"/>
            <a:r>
              <a:rPr lang="en-US" sz="1200" dirty="0"/>
              <a:t>Purpose: To show the success rate of launches at different SpaceX launch sites.</a:t>
            </a:r>
          </a:p>
          <a:p>
            <a:pPr lvl="1"/>
            <a:r>
              <a:rPr lang="en-US" sz="1200" dirty="0"/>
              <a:t>Insight: Identified which sites had the highest and lowest success rates.</a:t>
            </a:r>
          </a:p>
          <a:p>
            <a:r>
              <a:rPr lang="en-US" sz="1600" dirty="0"/>
              <a:t>Scatter Plot (Payload Mass vs. Success):</a:t>
            </a:r>
          </a:p>
          <a:p>
            <a:pPr lvl="1"/>
            <a:r>
              <a:rPr lang="en-US" sz="1200" dirty="0"/>
              <a:t>Purpose: To explore the relationship between payload mass and launch success.</a:t>
            </a:r>
          </a:p>
          <a:p>
            <a:pPr lvl="1"/>
            <a:r>
              <a:rPr lang="en-US" sz="1200" dirty="0"/>
              <a:t>Insight: Found that higher payload mass was associated with lower success rates.</a:t>
            </a:r>
          </a:p>
          <a:p>
            <a:r>
              <a:rPr lang="en-US" sz="1600" dirty="0"/>
              <a:t>Bar Chart (Success Rate by Orbit Type):</a:t>
            </a:r>
          </a:p>
          <a:p>
            <a:pPr lvl="1"/>
            <a:r>
              <a:rPr lang="en-US" sz="1200" dirty="0"/>
              <a:t>Purpose: To determine which orbit types had the highest and lowest success rates.</a:t>
            </a:r>
          </a:p>
          <a:p>
            <a:pPr lvl="1"/>
            <a:r>
              <a:rPr lang="en-US" sz="1200" dirty="0"/>
              <a:t>Insight: Identified that certain orbits had a higher success rate due to lower payload requirements.</a:t>
            </a:r>
          </a:p>
          <a:p>
            <a:r>
              <a:rPr lang="en-US" sz="1600" dirty="0"/>
              <a:t>Line Chart (Yearly Success Trend):</a:t>
            </a:r>
          </a:p>
          <a:p>
            <a:pPr lvl="1"/>
            <a:r>
              <a:rPr lang="en-US" sz="1200" dirty="0"/>
              <a:t>Purpose: To track the improvement in launch success rates over time.</a:t>
            </a:r>
          </a:p>
          <a:p>
            <a:pPr lvl="1"/>
            <a:r>
              <a:rPr lang="en-US" sz="1200" dirty="0"/>
              <a:t>Insight: Success rate increased significantly after 2015 due to improvements in rocket design.</a:t>
            </a:r>
          </a:p>
          <a:p>
            <a:r>
              <a:rPr lang="en-US" sz="1600" dirty="0"/>
              <a:t>Scatter Plot (Flight Number vs. Success):</a:t>
            </a:r>
          </a:p>
          <a:p>
            <a:pPr lvl="1"/>
            <a:r>
              <a:rPr lang="en-US" sz="1200" dirty="0"/>
              <a:t>Purpose: To explore whether more experienced rocket models had higher success rates.</a:t>
            </a:r>
          </a:p>
          <a:p>
            <a:pPr lvl="1"/>
            <a:r>
              <a:rPr lang="en-US" sz="1200" dirty="0"/>
              <a:t>Insight: Found a positive correlation between higher flight numbers and success rates.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06FE386-4CCA-AB0F-3CC1-3CDE002A608B}"/>
              </a:ext>
            </a:extLst>
          </p:cNvPr>
          <p:cNvSpPr txBox="1"/>
          <p:nvPr/>
        </p:nvSpPr>
        <p:spPr>
          <a:xfrm>
            <a:off x="6471139" y="1688123"/>
            <a:ext cx="4986834" cy="584775"/>
          </a:xfrm>
          <a:prstGeom prst="rect">
            <a:avLst/>
          </a:prstGeom>
          <a:noFill/>
        </p:spPr>
        <p:txBody>
          <a:bodyPr wrap="square" rtlCol="0">
            <a:spAutoFit/>
          </a:bodyPr>
          <a:lstStyle/>
          <a:p>
            <a:r>
              <a:rPr lang="en-US" sz="1600" dirty="0"/>
              <a:t>https://github.com/SamHerd/IBMCapstone/blob/main/Lab%205%20Exploring%20and%20Preparing%20Data.ipynb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9203984" cy="1682213"/>
          </a:xfrm>
          <a:prstGeom prst="rect">
            <a:avLst/>
          </a:prstGeom>
        </p:spPr>
        <p:txBody>
          <a:bodyPr lIns="91440" tIns="45720" rIns="91440" bIns="45720" anchor="t"/>
          <a:lstStyle/>
          <a:p>
            <a:pPr marL="0" indent="0">
              <a:buNone/>
            </a:pPr>
            <a:r>
              <a:rPr lang="en-US" sz="1800" dirty="0"/>
              <a:t>Several SQL queries were performed to extract key insights from the SpaceX launch data, focusing on launch success rates, payload mass, and customer-specific performance. These queries provided a foundational understanding of the data, revealing patterns in mission outcomes and payload handling that guided the exploratory analysis and predictive modeling. The insights gained helped identify key success factors, such as payload size and launch site, to improve the accuracy of the predictive model and optimize future launch strategies.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C28CD96-AFD5-F44C-D7D1-27522CB87E51}"/>
              </a:ext>
            </a:extLst>
          </p:cNvPr>
          <p:cNvSpPr txBox="1"/>
          <p:nvPr/>
        </p:nvSpPr>
        <p:spPr>
          <a:xfrm>
            <a:off x="770011" y="3429000"/>
            <a:ext cx="3035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Unique Launch Site Names</a:t>
            </a:r>
          </a:p>
        </p:txBody>
      </p:sp>
      <p:pic>
        <p:nvPicPr>
          <p:cNvPr id="7" name="Picture 6">
            <a:extLst>
              <a:ext uri="{FF2B5EF4-FFF2-40B4-BE49-F238E27FC236}">
                <a16:creationId xmlns:a16="http://schemas.microsoft.com/office/drawing/2014/main" id="{910D0C0D-2EB4-90CE-1F46-ED87750B7079}"/>
              </a:ext>
            </a:extLst>
          </p:cNvPr>
          <p:cNvPicPr>
            <a:picLocks noChangeAspect="1"/>
          </p:cNvPicPr>
          <p:nvPr/>
        </p:nvPicPr>
        <p:blipFill>
          <a:blip r:embed="rId3"/>
          <a:stretch>
            <a:fillRect/>
          </a:stretch>
        </p:blipFill>
        <p:spPr>
          <a:xfrm>
            <a:off x="-3422" y="3765816"/>
            <a:ext cx="5375425" cy="518359"/>
          </a:xfrm>
          <a:prstGeom prst="rect">
            <a:avLst/>
          </a:prstGeom>
        </p:spPr>
      </p:pic>
      <p:sp>
        <p:nvSpPr>
          <p:cNvPr id="8" name="TextBox 7">
            <a:extLst>
              <a:ext uri="{FF2B5EF4-FFF2-40B4-BE49-F238E27FC236}">
                <a16:creationId xmlns:a16="http://schemas.microsoft.com/office/drawing/2014/main" id="{9001006E-6160-A1EE-0DA6-1DBD8FB9D057}"/>
              </a:ext>
            </a:extLst>
          </p:cNvPr>
          <p:cNvSpPr txBox="1"/>
          <p:nvPr/>
        </p:nvSpPr>
        <p:spPr>
          <a:xfrm>
            <a:off x="6801729" y="3429000"/>
            <a:ext cx="3169009" cy="369332"/>
          </a:xfrm>
          <a:prstGeom prst="rect">
            <a:avLst/>
          </a:prstGeom>
          <a:noFill/>
        </p:spPr>
        <p:txBody>
          <a:bodyPr wrap="none" rtlCol="0">
            <a:spAutoFit/>
          </a:bodyPr>
          <a:lstStyle/>
          <a:p>
            <a:pPr marL="285750" indent="-285750">
              <a:buFont typeface="Arial" panose="020B0604020202020204" pitchFamily="34" charset="0"/>
              <a:buChar char="•"/>
            </a:pPr>
            <a:r>
              <a:rPr lang="en-US" dirty="0"/>
              <a:t>First Successful Landing Date</a:t>
            </a:r>
          </a:p>
        </p:txBody>
      </p:sp>
      <p:pic>
        <p:nvPicPr>
          <p:cNvPr id="10" name="Picture 9" descr="A white rectangular sign with black text&#10;&#10;AI-generated content may be incorrect.">
            <a:extLst>
              <a:ext uri="{FF2B5EF4-FFF2-40B4-BE49-F238E27FC236}">
                <a16:creationId xmlns:a16="http://schemas.microsoft.com/office/drawing/2014/main" id="{2121F3A7-D0FF-A344-04CD-C713CF27AC39}"/>
              </a:ext>
            </a:extLst>
          </p:cNvPr>
          <p:cNvPicPr>
            <a:picLocks noChangeAspect="1"/>
          </p:cNvPicPr>
          <p:nvPr/>
        </p:nvPicPr>
        <p:blipFill>
          <a:blip r:embed="rId4"/>
          <a:stretch>
            <a:fillRect/>
          </a:stretch>
        </p:blipFill>
        <p:spPr>
          <a:xfrm>
            <a:off x="4761914" y="3765816"/>
            <a:ext cx="7430086" cy="514422"/>
          </a:xfrm>
          <a:prstGeom prst="rect">
            <a:avLst/>
          </a:prstGeom>
        </p:spPr>
      </p:pic>
      <p:sp>
        <p:nvSpPr>
          <p:cNvPr id="11" name="TextBox 10">
            <a:extLst>
              <a:ext uri="{FF2B5EF4-FFF2-40B4-BE49-F238E27FC236}">
                <a16:creationId xmlns:a16="http://schemas.microsoft.com/office/drawing/2014/main" id="{241B036D-695C-2E20-6555-207E9E2CBA9A}"/>
              </a:ext>
            </a:extLst>
          </p:cNvPr>
          <p:cNvSpPr txBox="1"/>
          <p:nvPr/>
        </p:nvSpPr>
        <p:spPr>
          <a:xfrm>
            <a:off x="770011" y="4543865"/>
            <a:ext cx="3327065" cy="369332"/>
          </a:xfrm>
          <a:prstGeom prst="rect">
            <a:avLst/>
          </a:prstGeom>
          <a:noFill/>
        </p:spPr>
        <p:txBody>
          <a:bodyPr wrap="none" rtlCol="0">
            <a:spAutoFit/>
          </a:bodyPr>
          <a:lstStyle/>
          <a:p>
            <a:pPr marL="285750" indent="-285750">
              <a:buFont typeface="Arial" panose="020B0604020202020204" pitchFamily="34" charset="0"/>
              <a:buChar char="•"/>
            </a:pPr>
            <a:r>
              <a:rPr lang="en-US" dirty="0"/>
              <a:t>Total Payload Mass from NASA</a:t>
            </a:r>
          </a:p>
        </p:txBody>
      </p:sp>
      <p:pic>
        <p:nvPicPr>
          <p:cNvPr id="13" name="Picture 12">
            <a:extLst>
              <a:ext uri="{FF2B5EF4-FFF2-40B4-BE49-F238E27FC236}">
                <a16:creationId xmlns:a16="http://schemas.microsoft.com/office/drawing/2014/main" id="{ECD51F3D-370A-2BB0-85D1-CFC94DADC958}"/>
              </a:ext>
            </a:extLst>
          </p:cNvPr>
          <p:cNvPicPr>
            <a:picLocks noChangeAspect="1"/>
          </p:cNvPicPr>
          <p:nvPr/>
        </p:nvPicPr>
        <p:blipFill>
          <a:blip r:embed="rId5"/>
          <a:stretch>
            <a:fillRect/>
          </a:stretch>
        </p:blipFill>
        <p:spPr>
          <a:xfrm>
            <a:off x="1" y="4896884"/>
            <a:ext cx="6028006" cy="447737"/>
          </a:xfrm>
          <a:prstGeom prst="rect">
            <a:avLst/>
          </a:prstGeom>
        </p:spPr>
      </p:pic>
      <p:sp>
        <p:nvSpPr>
          <p:cNvPr id="14" name="TextBox 13">
            <a:extLst>
              <a:ext uri="{FF2B5EF4-FFF2-40B4-BE49-F238E27FC236}">
                <a16:creationId xmlns:a16="http://schemas.microsoft.com/office/drawing/2014/main" id="{CCA74453-590E-9EA0-7DC1-F581FBC44259}"/>
              </a:ext>
            </a:extLst>
          </p:cNvPr>
          <p:cNvSpPr txBox="1"/>
          <p:nvPr/>
        </p:nvSpPr>
        <p:spPr>
          <a:xfrm>
            <a:off x="6801729" y="4523381"/>
            <a:ext cx="4709559" cy="369332"/>
          </a:xfrm>
          <a:prstGeom prst="rect">
            <a:avLst/>
          </a:prstGeom>
          <a:noFill/>
        </p:spPr>
        <p:txBody>
          <a:bodyPr wrap="none" rtlCol="0">
            <a:spAutoFit/>
          </a:bodyPr>
          <a:lstStyle/>
          <a:p>
            <a:pPr marL="285750" indent="-285750">
              <a:buFont typeface="Arial" panose="020B0604020202020204" pitchFamily="34" charset="0"/>
              <a:buChar char="•"/>
            </a:pPr>
            <a:r>
              <a:rPr lang="en-US" dirty="0"/>
              <a:t>Total Launches Grouped By Mission Outcome</a:t>
            </a:r>
          </a:p>
        </p:txBody>
      </p:sp>
      <p:pic>
        <p:nvPicPr>
          <p:cNvPr id="16" name="Picture 15" descr="A white rectangle with black text&#10;&#10;AI-generated content may be incorrect.">
            <a:extLst>
              <a:ext uri="{FF2B5EF4-FFF2-40B4-BE49-F238E27FC236}">
                <a16:creationId xmlns:a16="http://schemas.microsoft.com/office/drawing/2014/main" id="{51FE11BB-9AB6-3509-77E3-D94C3821C92F}"/>
              </a:ext>
            </a:extLst>
          </p:cNvPr>
          <p:cNvPicPr>
            <a:picLocks noChangeAspect="1"/>
          </p:cNvPicPr>
          <p:nvPr/>
        </p:nvPicPr>
        <p:blipFill>
          <a:blip r:embed="rId6"/>
          <a:stretch>
            <a:fillRect/>
          </a:stretch>
        </p:blipFill>
        <p:spPr>
          <a:xfrm>
            <a:off x="5372003" y="4892713"/>
            <a:ext cx="6819997" cy="476316"/>
          </a:xfrm>
          <a:prstGeom prst="rect">
            <a:avLst/>
          </a:prstGeom>
        </p:spPr>
      </p:pic>
      <p:sp>
        <p:nvSpPr>
          <p:cNvPr id="17" name="TextBox 16">
            <a:extLst>
              <a:ext uri="{FF2B5EF4-FFF2-40B4-BE49-F238E27FC236}">
                <a16:creationId xmlns:a16="http://schemas.microsoft.com/office/drawing/2014/main" id="{868EF8F6-1D02-F80B-699A-EB49EBC54538}"/>
              </a:ext>
            </a:extLst>
          </p:cNvPr>
          <p:cNvSpPr txBox="1"/>
          <p:nvPr/>
        </p:nvSpPr>
        <p:spPr>
          <a:xfrm>
            <a:off x="1561460" y="5772664"/>
            <a:ext cx="8932702" cy="369332"/>
          </a:xfrm>
          <a:prstGeom prst="rect">
            <a:avLst/>
          </a:prstGeom>
          <a:noFill/>
        </p:spPr>
        <p:txBody>
          <a:bodyPr wrap="none" rtlCol="0">
            <a:spAutoFit/>
          </a:bodyPr>
          <a:lstStyle/>
          <a:p>
            <a:r>
              <a:rPr lang="en-US" dirty="0"/>
              <a:t>https://github.com/SamHerd/IBMCapstone/blob/main/Lab%204%20SQL%20Notebook.ipynb</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6413695" cy="4351338"/>
          </a:xfrm>
          <a:prstGeom prst="rect">
            <a:avLst/>
          </a:prstGeom>
        </p:spPr>
        <p:txBody>
          <a:bodyPr>
            <a:normAutofit lnSpcReduction="10000"/>
          </a:bodyPr>
          <a:lstStyle/>
          <a:p>
            <a:pPr>
              <a:buNone/>
            </a:pPr>
            <a:r>
              <a:rPr lang="en-US" sz="1900" dirty="0"/>
              <a:t>Map Objects Created:</a:t>
            </a:r>
          </a:p>
          <a:p>
            <a:r>
              <a:rPr lang="en-US" sz="1900" dirty="0"/>
              <a:t>Markers:</a:t>
            </a:r>
          </a:p>
          <a:p>
            <a:pPr lvl="1"/>
            <a:r>
              <a:rPr lang="en-US" sz="1900" dirty="0"/>
              <a:t>Plotted markers at each launch site to visualize geographic distribution.</a:t>
            </a:r>
          </a:p>
          <a:p>
            <a:pPr lvl="1"/>
            <a:r>
              <a:rPr lang="en-US" sz="1900" dirty="0"/>
              <a:t>Used different colors to represent successful and failed launches.</a:t>
            </a:r>
          </a:p>
          <a:p>
            <a:r>
              <a:rPr lang="en-US" sz="1900" dirty="0"/>
              <a:t>Circles:</a:t>
            </a:r>
          </a:p>
          <a:p>
            <a:pPr lvl="1"/>
            <a:r>
              <a:rPr lang="en-US" sz="1900" dirty="0"/>
              <a:t>Added circles around launch sites to indicate proximity to infrastructure like highways and coastlines.</a:t>
            </a:r>
          </a:p>
          <a:p>
            <a:pPr lvl="1"/>
            <a:r>
              <a:rPr lang="en-US" sz="1900" dirty="0"/>
              <a:t>Circle size reflected the number of launches at each site.</a:t>
            </a:r>
          </a:p>
          <a:p>
            <a:r>
              <a:rPr lang="en-US" sz="1900" dirty="0"/>
              <a:t>Polylines (Lines):</a:t>
            </a:r>
          </a:p>
          <a:p>
            <a:pPr lvl="1"/>
            <a:r>
              <a:rPr lang="en-US" sz="1900" dirty="0"/>
              <a:t>Connected launch sites to the landing location to illustrate the trajectory of successful landings.</a:t>
            </a:r>
          </a:p>
          <a:p>
            <a:pPr lvl="1"/>
            <a:r>
              <a:rPr lang="en-US" sz="1900" dirty="0"/>
              <a:t>Different line styles were used for successful and failed trajectories.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80674F1-6264-47D0-4ED1-76C66F52A47D}"/>
              </a:ext>
            </a:extLst>
          </p:cNvPr>
          <p:cNvSpPr txBox="1"/>
          <p:nvPr/>
        </p:nvSpPr>
        <p:spPr>
          <a:xfrm>
            <a:off x="7157708" y="1875054"/>
            <a:ext cx="4884236" cy="2585323"/>
          </a:xfrm>
          <a:prstGeom prst="rect">
            <a:avLst/>
          </a:prstGeom>
          <a:noFill/>
        </p:spPr>
        <p:txBody>
          <a:bodyPr wrap="square" rtlCol="0">
            <a:spAutoFit/>
          </a:bodyPr>
          <a:lstStyle/>
          <a:p>
            <a:pPr>
              <a:buNone/>
            </a:pPr>
            <a:r>
              <a:rPr lang="en-US" dirty="0"/>
              <a:t>Purpose:</a:t>
            </a:r>
          </a:p>
          <a:p>
            <a:pPr>
              <a:buNone/>
            </a:pPr>
            <a:r>
              <a:rPr lang="en-US" dirty="0"/>
              <a:t>Markers provided a clear view of the location and success rate of each launch site.</a:t>
            </a:r>
          </a:p>
          <a:p>
            <a:pPr>
              <a:buNone/>
            </a:pPr>
            <a:r>
              <a:rPr lang="en-US" dirty="0"/>
              <a:t>Circles helped identify infrastructure proximity and how it might affect landing success.</a:t>
            </a:r>
          </a:p>
          <a:p>
            <a:r>
              <a:rPr lang="en-US" dirty="0"/>
              <a:t>Polylines allowed for analyzing flight paths and determining whether trajectory influenced landing success.</a:t>
            </a:r>
          </a:p>
          <a:p>
            <a:endParaRPr lang="en-US" dirty="0"/>
          </a:p>
        </p:txBody>
      </p:sp>
      <p:sp>
        <p:nvSpPr>
          <p:cNvPr id="6" name="TextBox 5">
            <a:extLst>
              <a:ext uri="{FF2B5EF4-FFF2-40B4-BE49-F238E27FC236}">
                <a16:creationId xmlns:a16="http://schemas.microsoft.com/office/drawing/2014/main" id="{42273F45-3C4C-ACA2-77E1-593AEC836906}"/>
              </a:ext>
            </a:extLst>
          </p:cNvPr>
          <p:cNvSpPr txBox="1"/>
          <p:nvPr/>
        </p:nvSpPr>
        <p:spPr>
          <a:xfrm>
            <a:off x="7251895" y="4515729"/>
            <a:ext cx="4790049" cy="923330"/>
          </a:xfrm>
          <a:prstGeom prst="rect">
            <a:avLst/>
          </a:prstGeom>
          <a:noFill/>
        </p:spPr>
        <p:txBody>
          <a:bodyPr wrap="square" rtlCol="0">
            <a:spAutoFit/>
          </a:bodyPr>
          <a:lstStyle/>
          <a:p>
            <a:r>
              <a:rPr lang="en-US" dirty="0"/>
              <a:t>https://github.com/SamHerd/IBMCapstone/blob/main/Lab%206%20Interactive%20Visual%20Analytics%20with%20Folium.ipynb</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vert="horz" lIns="91440" tIns="45720" rIns="91440" bIns="45720" rtlCol="0" anchor="t">
            <a:normAutofit/>
          </a:bodyPr>
          <a:lstStyle/>
          <a:p>
            <a:pPr>
              <a:buNone/>
            </a:pPr>
            <a:r>
              <a:rPr lang="en-US" sz="1600" dirty="0"/>
              <a:t>Plots/Graphs Created:</a:t>
            </a:r>
          </a:p>
          <a:p>
            <a:r>
              <a:rPr lang="en-US" sz="1600" dirty="0"/>
              <a:t>Pie Chart (Launch Success by Site):</a:t>
            </a:r>
          </a:p>
          <a:p>
            <a:pPr lvl="1"/>
            <a:r>
              <a:rPr lang="en-US" sz="1200" dirty="0"/>
              <a:t>Purpose: To compare the success rates across different launch sites.</a:t>
            </a:r>
          </a:p>
          <a:p>
            <a:pPr lvl="1"/>
            <a:r>
              <a:rPr lang="en-US" sz="1200" dirty="0"/>
              <a:t>Insight: Allowed quick identification of the most reliable launch sites.</a:t>
            </a:r>
          </a:p>
          <a:p>
            <a:r>
              <a:rPr lang="en-US" sz="1600" dirty="0"/>
              <a:t>Scatter Plot (Payload vs. Success):</a:t>
            </a:r>
          </a:p>
          <a:p>
            <a:pPr lvl="1"/>
            <a:r>
              <a:rPr lang="en-US" sz="1200" dirty="0"/>
              <a:t>Purpose: To show the relationship between payload mass and launch success.</a:t>
            </a:r>
          </a:p>
          <a:p>
            <a:pPr lvl="1"/>
            <a:r>
              <a:rPr lang="en-US" sz="1200" dirty="0"/>
              <a:t>Insight: Highlighted the payload range that maximizes success probability.</a:t>
            </a:r>
          </a:p>
          <a:p>
            <a:r>
              <a:rPr lang="en-US" sz="1600" dirty="0"/>
              <a:t>Bar Chart (Success Rate by Orbit Type):</a:t>
            </a:r>
          </a:p>
          <a:p>
            <a:pPr lvl="1"/>
            <a:r>
              <a:rPr lang="en-US" sz="1200" dirty="0"/>
              <a:t>Purpose: To determine which orbit types have the highest success rates.</a:t>
            </a:r>
          </a:p>
          <a:p>
            <a:pPr lvl="1"/>
            <a:r>
              <a:rPr lang="en-US" sz="1200" dirty="0"/>
              <a:t>Insight: Helped identify if specific orbits are more successful.</a:t>
            </a:r>
          </a:p>
          <a:p>
            <a:r>
              <a:rPr lang="en-US" sz="1600" dirty="0"/>
              <a:t>Line Chart (Yearly Success Trend):</a:t>
            </a:r>
          </a:p>
          <a:p>
            <a:pPr lvl="1"/>
            <a:r>
              <a:rPr lang="en-US" sz="1200" dirty="0"/>
              <a:t>Purpose: To visualize how SpaceX’s success rate has changed over time.</a:t>
            </a:r>
          </a:p>
          <a:p>
            <a:pPr lvl="1"/>
            <a:r>
              <a:rPr lang="en-US" sz="1200" dirty="0"/>
              <a:t>Insight: Revealed consistent improvement after 2015.</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C66C50A3-3824-1C46-A02C-FDFE505619DB}"/>
              </a:ext>
            </a:extLst>
          </p:cNvPr>
          <p:cNvSpPr txBox="1"/>
          <p:nvPr/>
        </p:nvSpPr>
        <p:spPr>
          <a:xfrm>
            <a:off x="6027811" y="1825625"/>
            <a:ext cx="5257800" cy="3139321"/>
          </a:xfrm>
          <a:prstGeom prst="rect">
            <a:avLst/>
          </a:prstGeom>
          <a:noFill/>
        </p:spPr>
        <p:txBody>
          <a:bodyPr wrap="square" rtlCol="0">
            <a:spAutoFit/>
          </a:bodyPr>
          <a:lstStyle/>
          <a:p>
            <a:pPr>
              <a:buNone/>
            </a:pPr>
            <a:r>
              <a:rPr lang="en-US" dirty="0"/>
              <a:t>Interactions Added:</a:t>
            </a:r>
          </a:p>
          <a:p>
            <a:pPr marL="285750" indent="-285750">
              <a:buFont typeface="Arial" panose="020B0604020202020204" pitchFamily="34" charset="0"/>
              <a:buChar char="•"/>
            </a:pPr>
            <a:r>
              <a:rPr lang="en-US" dirty="0"/>
              <a:t>Dropdown for Launch Site: Filtered the dashboard by specific launch sites to analyze individual site performance.</a:t>
            </a:r>
          </a:p>
          <a:p>
            <a:pPr marL="285750" indent="-285750">
              <a:buFont typeface="Arial" panose="020B0604020202020204" pitchFamily="34" charset="0"/>
              <a:buChar char="•"/>
            </a:pPr>
            <a:r>
              <a:rPr lang="en-US" dirty="0"/>
              <a:t>Range Slider for Payload: Allowed users to dynamically explore how different payload ranges affect success rates.</a:t>
            </a:r>
          </a:p>
          <a:p>
            <a:pPr marL="285750" indent="-285750">
              <a:buFont typeface="Arial" panose="020B0604020202020204" pitchFamily="34" charset="0"/>
              <a:buChar char="•"/>
            </a:pPr>
            <a:r>
              <a:rPr lang="en-US" dirty="0"/>
              <a:t>Hover and Click Actions: Enabled users to see detailed data points on hover and click for more granular insights.</a:t>
            </a:r>
          </a:p>
          <a:p>
            <a:endParaRPr lang="en-US" dirty="0"/>
          </a:p>
        </p:txBody>
      </p:sp>
      <p:sp>
        <p:nvSpPr>
          <p:cNvPr id="6" name="TextBox 5">
            <a:extLst>
              <a:ext uri="{FF2B5EF4-FFF2-40B4-BE49-F238E27FC236}">
                <a16:creationId xmlns:a16="http://schemas.microsoft.com/office/drawing/2014/main" id="{BCB347BC-E220-425B-B15C-F7718ECD3C78}"/>
              </a:ext>
            </a:extLst>
          </p:cNvPr>
          <p:cNvSpPr txBox="1"/>
          <p:nvPr/>
        </p:nvSpPr>
        <p:spPr>
          <a:xfrm>
            <a:off x="6096000" y="4726745"/>
            <a:ext cx="5325989" cy="646331"/>
          </a:xfrm>
          <a:prstGeom prst="rect">
            <a:avLst/>
          </a:prstGeom>
          <a:noFill/>
        </p:spPr>
        <p:txBody>
          <a:bodyPr wrap="square" rtlCol="0">
            <a:spAutoFit/>
          </a:bodyPr>
          <a:lstStyle/>
          <a:p>
            <a:r>
              <a:rPr lang="en-US" dirty="0"/>
              <a:t>https://github.com/SamHerd/IBMCapstone/blob/main/Lab%206%20Plotly%20Dash%20App.py</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fontScale="85000" lnSpcReduction="20000"/>
          </a:bodyPr>
          <a:lstStyle/>
          <a:p>
            <a:pPr>
              <a:buNone/>
            </a:pPr>
            <a:r>
              <a:rPr lang="en-US" sz="1600" dirty="0"/>
              <a:t>Model Development Process:</a:t>
            </a:r>
          </a:p>
          <a:p>
            <a:r>
              <a:rPr lang="en-US" sz="1600" dirty="0"/>
              <a:t>Data Preprocessing:</a:t>
            </a:r>
          </a:p>
          <a:p>
            <a:pPr lvl="1"/>
            <a:r>
              <a:rPr lang="en-US" sz="1200" dirty="0"/>
              <a:t>Cleaned data using Pandas (handled missing values, encoded categorical features).</a:t>
            </a:r>
          </a:p>
          <a:p>
            <a:pPr lvl="1"/>
            <a:r>
              <a:rPr lang="en-US" sz="1200" dirty="0"/>
              <a:t>Split data into training and test sets using </a:t>
            </a:r>
            <a:r>
              <a:rPr lang="en-US" sz="1200" dirty="0" err="1"/>
              <a:t>train_test_split</a:t>
            </a:r>
            <a:r>
              <a:rPr lang="en-US" sz="1200" dirty="0"/>
              <a:t>().</a:t>
            </a:r>
          </a:p>
          <a:p>
            <a:r>
              <a:rPr lang="en-US" sz="1600" dirty="0"/>
              <a:t>Model Selection:</a:t>
            </a:r>
          </a:p>
          <a:p>
            <a:r>
              <a:rPr lang="en-US" sz="1600" dirty="0"/>
              <a:t>Tested several classification models, including:</a:t>
            </a:r>
          </a:p>
          <a:p>
            <a:pPr lvl="1"/>
            <a:r>
              <a:rPr lang="en-US" sz="1200" dirty="0"/>
              <a:t>Logistic Regression</a:t>
            </a:r>
          </a:p>
          <a:p>
            <a:pPr lvl="1"/>
            <a:r>
              <a:rPr lang="en-US" sz="1200" dirty="0"/>
              <a:t>Decision Tree</a:t>
            </a:r>
          </a:p>
          <a:p>
            <a:pPr lvl="1"/>
            <a:r>
              <a:rPr lang="en-US" sz="1200" dirty="0"/>
              <a:t>Random Forest</a:t>
            </a:r>
          </a:p>
          <a:p>
            <a:pPr lvl="1"/>
            <a:r>
              <a:rPr lang="en-US" sz="1200" dirty="0"/>
              <a:t>Gradient Boosting</a:t>
            </a:r>
          </a:p>
          <a:p>
            <a:r>
              <a:rPr lang="en-US" sz="1600" dirty="0"/>
              <a:t>Used </a:t>
            </a:r>
            <a:r>
              <a:rPr lang="en-US" sz="1600" dirty="0" err="1"/>
              <a:t>GridSearchCV</a:t>
            </a:r>
            <a:r>
              <a:rPr lang="en-US" sz="1600" dirty="0"/>
              <a:t> to tune hyperparameters.</a:t>
            </a:r>
          </a:p>
          <a:p>
            <a:r>
              <a:rPr lang="en-US" sz="1600" dirty="0"/>
              <a:t>Model Evaluation:</a:t>
            </a:r>
          </a:p>
          <a:p>
            <a:pPr lvl="1"/>
            <a:r>
              <a:rPr lang="en-US" sz="1200" dirty="0"/>
              <a:t>Evaluated performance using:</a:t>
            </a:r>
          </a:p>
          <a:p>
            <a:pPr lvl="1"/>
            <a:r>
              <a:rPr lang="en-US" sz="1200" dirty="0"/>
              <a:t>Accuracy – Percentage of correct predictions.</a:t>
            </a:r>
          </a:p>
          <a:p>
            <a:pPr lvl="1"/>
            <a:r>
              <a:rPr lang="en-US" sz="1200" dirty="0"/>
              <a:t>F1 Score – Balance between precision and recall.</a:t>
            </a:r>
          </a:p>
          <a:p>
            <a:pPr lvl="1"/>
            <a:r>
              <a:rPr lang="en-US" sz="1200" dirty="0"/>
              <a:t>Confusion Matrix – Identified false positives/negatives.</a:t>
            </a:r>
          </a:p>
          <a:p>
            <a:r>
              <a:rPr lang="en-US" sz="1600" dirty="0"/>
              <a:t>Model Improvement:</a:t>
            </a:r>
          </a:p>
          <a:p>
            <a:pPr lvl="1"/>
            <a:r>
              <a:rPr lang="en-US" sz="1200" dirty="0"/>
              <a:t>Improved model performance by tuning hyperparameters.</a:t>
            </a:r>
          </a:p>
          <a:p>
            <a:pPr lvl="1"/>
            <a:r>
              <a:rPr lang="en-US" sz="1200" dirty="0"/>
              <a:t>Handled class imbalance using SMOTE (Synthetic Minority Over-sampling Technique).</a:t>
            </a:r>
          </a:p>
          <a:p>
            <a:pPr lvl="1"/>
            <a:r>
              <a:rPr lang="en-US" sz="1200" dirty="0"/>
              <a:t>Achieved best performance using Random Forest with ~87% accuracy.</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model development process&#10;&#10;AI-generated content may be incorrect.">
            <a:extLst>
              <a:ext uri="{FF2B5EF4-FFF2-40B4-BE49-F238E27FC236}">
                <a16:creationId xmlns:a16="http://schemas.microsoft.com/office/drawing/2014/main" id="{55574940-F493-CEA4-9345-6D38AB7570AD}"/>
              </a:ext>
            </a:extLst>
          </p:cNvPr>
          <p:cNvPicPr>
            <a:picLocks noChangeAspect="1"/>
          </p:cNvPicPr>
          <p:nvPr/>
        </p:nvPicPr>
        <p:blipFill>
          <a:blip r:embed="rId3"/>
          <a:stretch>
            <a:fillRect/>
          </a:stretch>
        </p:blipFill>
        <p:spPr>
          <a:xfrm>
            <a:off x="6096001" y="1429774"/>
            <a:ext cx="5361971" cy="2903075"/>
          </a:xfrm>
          <a:prstGeom prst="rect">
            <a:avLst/>
          </a:prstGeom>
        </p:spPr>
      </p:pic>
      <p:sp>
        <p:nvSpPr>
          <p:cNvPr id="7" name="TextBox 6">
            <a:extLst>
              <a:ext uri="{FF2B5EF4-FFF2-40B4-BE49-F238E27FC236}">
                <a16:creationId xmlns:a16="http://schemas.microsoft.com/office/drawing/2014/main" id="{E9FE65E2-B873-F1D8-0545-29BC5DC19497}"/>
              </a:ext>
            </a:extLst>
          </p:cNvPr>
          <p:cNvSpPr txBox="1"/>
          <p:nvPr/>
        </p:nvSpPr>
        <p:spPr>
          <a:xfrm>
            <a:off x="6035040" y="4728700"/>
            <a:ext cx="5422933" cy="646331"/>
          </a:xfrm>
          <a:prstGeom prst="rect">
            <a:avLst/>
          </a:prstGeom>
          <a:noFill/>
        </p:spPr>
        <p:txBody>
          <a:bodyPr wrap="square" rtlCol="0">
            <a:spAutoFit/>
          </a:bodyPr>
          <a:lstStyle/>
          <a:p>
            <a:r>
              <a:rPr lang="en-US" dirty="0"/>
              <a:t>https://github.com/SamHerd/IBMCapstone/blob/main/Lab%207%20Machine%20Learning%20Prediction.ipynb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254875" cy="45120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600" dirty="0">
                <a:solidFill>
                  <a:schemeClr val="tx1"/>
                </a:solidFill>
              </a:rPr>
              <a:t>Exploratory Data Analysis Results:</a:t>
            </a:r>
          </a:p>
          <a:p>
            <a:r>
              <a:rPr lang="en-US" sz="1600" dirty="0">
                <a:solidFill>
                  <a:schemeClr val="tx1"/>
                </a:solidFill>
              </a:rPr>
              <a:t>Success rates were highest for low-payload launches.</a:t>
            </a:r>
          </a:p>
          <a:p>
            <a:r>
              <a:rPr lang="en-US" sz="1600" dirty="0">
                <a:solidFill>
                  <a:schemeClr val="tx1"/>
                </a:solidFill>
              </a:rPr>
              <a:t>Specific launch sites had consistently higher success rates.</a:t>
            </a:r>
          </a:p>
          <a:p>
            <a:r>
              <a:rPr lang="en-US" sz="1600" dirty="0">
                <a:solidFill>
                  <a:schemeClr val="tx1"/>
                </a:solidFill>
              </a:rPr>
              <a:t>Orbit type and payload mass were identified as key factors influencing launch success.</a:t>
            </a:r>
          </a:p>
          <a:p>
            <a:pPr>
              <a:buNone/>
            </a:pPr>
            <a:r>
              <a:rPr lang="en-US" sz="1600" dirty="0">
                <a:solidFill>
                  <a:schemeClr val="tx1"/>
                </a:solidFill>
              </a:rPr>
              <a:t>Interactive Analytics Demo (Screenshots):</a:t>
            </a:r>
          </a:p>
          <a:p>
            <a:r>
              <a:rPr lang="en-US" sz="1600" dirty="0">
                <a:solidFill>
                  <a:schemeClr val="tx1"/>
                </a:solidFill>
              </a:rPr>
              <a:t>Dynamic pie charts and scatter plots allowed real-time exploration of success rates.</a:t>
            </a:r>
          </a:p>
          <a:p>
            <a:r>
              <a:rPr lang="en-US" sz="1600" dirty="0">
                <a:solidFill>
                  <a:schemeClr val="tx1"/>
                </a:solidFill>
              </a:rPr>
              <a:t>Range slider enabled analysis of how payload mass affects success.</a:t>
            </a:r>
          </a:p>
          <a:p>
            <a:r>
              <a:rPr lang="en-US" sz="1600" dirty="0">
                <a:solidFill>
                  <a:schemeClr val="tx1"/>
                </a:solidFill>
              </a:rPr>
              <a:t>Dropdown for launch sites provided insights into site-specific performance.</a:t>
            </a:r>
          </a:p>
          <a:p>
            <a:pPr>
              <a:buNone/>
            </a:pPr>
            <a:r>
              <a:rPr lang="en-US" sz="1600" dirty="0">
                <a:solidFill>
                  <a:schemeClr val="tx1"/>
                </a:solidFill>
              </a:rPr>
              <a:t>Predictive Analysis Results:</a:t>
            </a:r>
          </a:p>
          <a:p>
            <a:r>
              <a:rPr lang="en-US" sz="1600" dirty="0">
                <a:solidFill>
                  <a:schemeClr val="tx1"/>
                </a:solidFill>
              </a:rPr>
              <a:t>Best model achieved ~87% accuracy using a Random Forest Classifier.</a:t>
            </a:r>
          </a:p>
          <a:p>
            <a:r>
              <a:rPr lang="en-US" sz="1600" dirty="0">
                <a:solidFill>
                  <a:schemeClr val="tx1"/>
                </a:solidFill>
              </a:rPr>
              <a:t>Model identified payload mass and launch site as the most influential factors.</a:t>
            </a:r>
          </a:p>
          <a:p>
            <a:r>
              <a:rPr lang="en-US" sz="1600" dirty="0">
                <a:solidFill>
                  <a:schemeClr val="tx1"/>
                </a:solidFill>
              </a:rPr>
              <a:t>Success prediction improved significantly after tuning hyperparameters and addressing class imbalance.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 shot of a pie chart&#10;&#10;AI-generated content may be incorrect.">
            <a:extLst>
              <a:ext uri="{FF2B5EF4-FFF2-40B4-BE49-F238E27FC236}">
                <a16:creationId xmlns:a16="http://schemas.microsoft.com/office/drawing/2014/main" id="{7DCCDDEB-315D-CB26-E070-68E0521716D8}"/>
              </a:ext>
            </a:extLst>
          </p:cNvPr>
          <p:cNvPicPr>
            <a:picLocks noChangeAspect="1"/>
          </p:cNvPicPr>
          <p:nvPr/>
        </p:nvPicPr>
        <p:blipFill>
          <a:blip r:embed="rId4"/>
          <a:stretch>
            <a:fillRect/>
          </a:stretch>
        </p:blipFill>
        <p:spPr>
          <a:xfrm>
            <a:off x="6096000" y="1807336"/>
            <a:ext cx="5903742" cy="421823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5762"/>
            <a:ext cx="4719902" cy="4369811"/>
          </a:xfrm>
          <a:prstGeom prst="rect">
            <a:avLst/>
          </a:prstGeom>
        </p:spPr>
        <p:txBody>
          <a:bodyPr>
            <a:normAutofit fontScale="92500" lnSpcReduction="20000"/>
          </a:bodyPr>
          <a:lstStyle/>
          <a:p>
            <a:pPr>
              <a:buNone/>
            </a:pPr>
            <a:r>
              <a:rPr lang="en-US" sz="2000" dirty="0"/>
              <a:t>Flight Number vs. Launch Site</a:t>
            </a:r>
          </a:p>
          <a:p>
            <a:r>
              <a:rPr lang="en-US" sz="2000" dirty="0"/>
              <a:t>Purpose:</a:t>
            </a:r>
          </a:p>
          <a:p>
            <a:pPr lvl="1"/>
            <a:r>
              <a:rPr lang="en-US" sz="2000" dirty="0"/>
              <a:t>To analyze how the number of flights correlates with launch site performance.</a:t>
            </a:r>
          </a:p>
          <a:p>
            <a:pPr lvl="1"/>
            <a:r>
              <a:rPr lang="en-US" sz="2000" dirty="0"/>
              <a:t>To identify which launch sites are more frequently used for successful missions.</a:t>
            </a:r>
          </a:p>
          <a:p>
            <a:r>
              <a:rPr lang="en-US" sz="2000" dirty="0"/>
              <a:t>Insight:</a:t>
            </a:r>
          </a:p>
          <a:p>
            <a:pPr lvl="1"/>
            <a:r>
              <a:rPr lang="en-US" sz="2000" dirty="0"/>
              <a:t>Higher flight numbers at specific launch sites correlated with higher success rates.</a:t>
            </a:r>
          </a:p>
          <a:p>
            <a:pPr lvl="1"/>
            <a:r>
              <a:rPr lang="en-US" sz="2000" dirty="0"/>
              <a:t>Certain launch sites were more consistent in supporting successful missions, indicating possible operational advantages or better infrastructure.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 and launch site&#10;&#10;AI-generated content may be incorrect.">
            <a:extLst>
              <a:ext uri="{FF2B5EF4-FFF2-40B4-BE49-F238E27FC236}">
                <a16:creationId xmlns:a16="http://schemas.microsoft.com/office/drawing/2014/main" id="{55A0E3ED-4FBD-342A-68B0-109BDE371F75}"/>
              </a:ext>
            </a:extLst>
          </p:cNvPr>
          <p:cNvPicPr>
            <a:picLocks noChangeAspect="1"/>
          </p:cNvPicPr>
          <p:nvPr/>
        </p:nvPicPr>
        <p:blipFill>
          <a:blip r:embed="rId3"/>
          <a:stretch>
            <a:fillRect/>
          </a:stretch>
        </p:blipFill>
        <p:spPr>
          <a:xfrm>
            <a:off x="5489914" y="1491175"/>
            <a:ext cx="6228474" cy="45343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6917" y="1505243"/>
            <a:ext cx="3932238" cy="3811588"/>
          </a:xfrm>
          <a:prstGeom prst="rect">
            <a:avLst/>
          </a:prstGeom>
        </p:spPr>
        <p:txBody>
          <a:bodyPr>
            <a:noAutofit/>
          </a:bodyPr>
          <a:lstStyle/>
          <a:p>
            <a:pPr>
              <a:buNone/>
            </a:pPr>
            <a:r>
              <a:rPr lang="en-US" sz="1800" dirty="0"/>
              <a:t>Payload vs. Launch Site</a:t>
            </a:r>
          </a:p>
          <a:p>
            <a:r>
              <a:rPr lang="en-US" sz="1800" dirty="0"/>
              <a:t>Purpose:</a:t>
            </a:r>
          </a:p>
          <a:p>
            <a:pPr lvl="1"/>
            <a:r>
              <a:rPr lang="en-US" sz="1800" dirty="0"/>
              <a:t>To analyze how payload mass affects launch success across different sites.</a:t>
            </a:r>
          </a:p>
          <a:p>
            <a:pPr lvl="1"/>
            <a:r>
              <a:rPr lang="en-US" sz="1800" dirty="0"/>
              <a:t>To determine if certain launch sites handle heavier payloads more successfully.</a:t>
            </a:r>
          </a:p>
          <a:p>
            <a:r>
              <a:rPr lang="en-US" sz="1800" dirty="0"/>
              <a:t>Insight:</a:t>
            </a:r>
          </a:p>
          <a:p>
            <a:pPr lvl="1"/>
            <a:r>
              <a:rPr lang="en-US" sz="1800" dirty="0"/>
              <a:t>Sites with higher launch frequencies tended to handle larger payloads more efficiently.</a:t>
            </a:r>
          </a:p>
          <a:p>
            <a:pPr lvl="1"/>
            <a:r>
              <a:rPr lang="en-US" sz="1800" dirty="0"/>
              <a:t>Success rates declined slightly for higher payloads, but specific sites showed better handling capacity for heavy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showing a mass of mass&#10;&#10;AI-generated content may be incorrect.">
            <a:extLst>
              <a:ext uri="{FF2B5EF4-FFF2-40B4-BE49-F238E27FC236}">
                <a16:creationId xmlns:a16="http://schemas.microsoft.com/office/drawing/2014/main" id="{5EB49A67-544E-E1E2-AAB2-5580A93BBBDF}"/>
              </a:ext>
            </a:extLst>
          </p:cNvPr>
          <p:cNvPicPr>
            <a:picLocks noChangeAspect="1"/>
          </p:cNvPicPr>
          <p:nvPr/>
        </p:nvPicPr>
        <p:blipFill>
          <a:blip r:embed="rId3"/>
          <a:stretch>
            <a:fillRect/>
          </a:stretch>
        </p:blipFill>
        <p:spPr>
          <a:xfrm>
            <a:off x="4702248" y="1505243"/>
            <a:ext cx="6952835" cy="43761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842"/>
            <a:ext cx="4266223" cy="3811588"/>
          </a:xfrm>
          <a:prstGeom prst="rect">
            <a:avLst/>
          </a:prstGeom>
        </p:spPr>
        <p:txBody>
          <a:bodyPr>
            <a:normAutofit lnSpcReduction="10000"/>
          </a:bodyPr>
          <a:lstStyle/>
          <a:p>
            <a:pPr>
              <a:buNone/>
            </a:pPr>
            <a:r>
              <a:rPr lang="en-US" sz="1600" dirty="0"/>
              <a:t>Success Rate by Orbit Type</a:t>
            </a:r>
          </a:p>
          <a:p>
            <a:pPr>
              <a:buNone/>
            </a:pPr>
            <a:r>
              <a:rPr lang="en-US" sz="1600" dirty="0"/>
              <a:t>Purpose:</a:t>
            </a:r>
          </a:p>
          <a:p>
            <a:pPr>
              <a:buNone/>
            </a:pPr>
            <a:r>
              <a:rPr lang="en-US" sz="1600" dirty="0"/>
              <a:t>To identify which orbit types have the highest success rates.</a:t>
            </a:r>
          </a:p>
          <a:p>
            <a:pPr>
              <a:buNone/>
            </a:pPr>
            <a:r>
              <a:rPr lang="en-US" sz="1600" dirty="0"/>
              <a:t>To evaluate how orbit type affects mission success.</a:t>
            </a:r>
          </a:p>
          <a:p>
            <a:pPr>
              <a:buNone/>
            </a:pPr>
            <a:r>
              <a:rPr lang="en-US" sz="1600" dirty="0"/>
              <a:t>Insight:</a:t>
            </a:r>
          </a:p>
          <a:p>
            <a:pPr>
              <a:buNone/>
            </a:pPr>
            <a:r>
              <a:rPr lang="en-US" sz="1600" dirty="0"/>
              <a:t>Certain orbit types (e.g., LEO – Low Earth Orbit) showed higher success rates due to lower payload and energy requirements.</a:t>
            </a:r>
          </a:p>
          <a:p>
            <a:r>
              <a:rPr lang="en-US" sz="1600" dirty="0"/>
              <a:t>Higher orbits like GEO (Geostationary Orbit) had slightly lower success rates, possibly due to higher payload and more complex launch conditions.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number of blue bars&#10;&#10;AI-generated content may be incorrect.">
            <a:extLst>
              <a:ext uri="{FF2B5EF4-FFF2-40B4-BE49-F238E27FC236}">
                <a16:creationId xmlns:a16="http://schemas.microsoft.com/office/drawing/2014/main" id="{B01A0F54-906A-BCC8-3E96-46270063529B}"/>
              </a:ext>
            </a:extLst>
          </p:cNvPr>
          <p:cNvPicPr>
            <a:picLocks noChangeAspect="1"/>
          </p:cNvPicPr>
          <p:nvPr/>
        </p:nvPicPr>
        <p:blipFill>
          <a:blip r:embed="rId3"/>
          <a:stretch>
            <a:fillRect/>
          </a:stretch>
        </p:blipFill>
        <p:spPr>
          <a:xfrm>
            <a:off x="6113701" y="1441791"/>
            <a:ext cx="5344271" cy="4229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82066"/>
            <a:ext cx="3932238" cy="3811588"/>
          </a:xfrm>
          <a:prstGeom prst="rect">
            <a:avLst/>
          </a:prstGeom>
        </p:spPr>
        <p:txBody>
          <a:bodyPr>
            <a:noAutofit/>
          </a:bodyPr>
          <a:lstStyle/>
          <a:p>
            <a:pPr>
              <a:buNone/>
            </a:pPr>
            <a:r>
              <a:rPr lang="en-US" sz="1600" dirty="0"/>
              <a:t>Flight Number vs. Orbit Type</a:t>
            </a:r>
          </a:p>
          <a:p>
            <a:r>
              <a:rPr lang="en-US" sz="1600" dirty="0"/>
              <a:t>Purpose:</a:t>
            </a:r>
          </a:p>
          <a:p>
            <a:pPr lvl="1"/>
            <a:r>
              <a:rPr lang="en-US" sz="1600" dirty="0"/>
              <a:t>To analyze whether higher flight numbers correlate with specific orbit types.</a:t>
            </a:r>
          </a:p>
          <a:p>
            <a:pPr lvl="1"/>
            <a:r>
              <a:rPr lang="en-US" sz="1600" dirty="0"/>
              <a:t>To identify if certain orbit types are more frequently used for successful missions.</a:t>
            </a:r>
          </a:p>
          <a:p>
            <a:r>
              <a:rPr lang="en-US" sz="1600" dirty="0"/>
              <a:t>Insight:</a:t>
            </a:r>
          </a:p>
          <a:p>
            <a:pPr lvl="1"/>
            <a:r>
              <a:rPr lang="en-US" sz="1600" dirty="0"/>
              <a:t>Higher flight numbers were associated with successful launches to LEO (Low Earth Orbit) and GTO (Geostationary Transfer Orbit).</a:t>
            </a:r>
          </a:p>
          <a:p>
            <a:pPr lvl="1"/>
            <a:r>
              <a:rPr lang="en-US" sz="1600" dirty="0"/>
              <a:t>More complex orbit types (e.g., GEO) tended to have lower flight numbers, possibly due to higher mission complexity and cost.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 and flight number&#10;&#10;AI-generated content may be incorrect.">
            <a:extLst>
              <a:ext uri="{FF2B5EF4-FFF2-40B4-BE49-F238E27FC236}">
                <a16:creationId xmlns:a16="http://schemas.microsoft.com/office/drawing/2014/main" id="{EDA080F1-3F0B-3C57-15B7-57CC45DB0329}"/>
              </a:ext>
            </a:extLst>
          </p:cNvPr>
          <p:cNvPicPr>
            <a:picLocks noChangeAspect="1"/>
          </p:cNvPicPr>
          <p:nvPr/>
        </p:nvPicPr>
        <p:blipFill>
          <a:blip r:embed="rId3"/>
          <a:stretch>
            <a:fillRect/>
          </a:stretch>
        </p:blipFill>
        <p:spPr>
          <a:xfrm>
            <a:off x="4941399" y="1575582"/>
            <a:ext cx="6755723" cy="442455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62500" lnSpcReduction="20000"/>
          </a:bodyPr>
          <a:lstStyle/>
          <a:p>
            <a:pPr>
              <a:buNone/>
            </a:pPr>
            <a:r>
              <a:rPr lang="en-US" b="1" dirty="0"/>
              <a:t>Payload vs. Orbit Type</a:t>
            </a:r>
          </a:p>
          <a:p>
            <a:pPr>
              <a:buFont typeface="Arial" panose="020B0604020202020204" pitchFamily="34" charset="0"/>
              <a:buChar char="•"/>
            </a:pPr>
            <a:r>
              <a:rPr lang="en-US" b="1" dirty="0"/>
              <a:t>Purpose:</a:t>
            </a:r>
            <a:r>
              <a:rPr lang="en-US" dirty="0"/>
              <a:t> </a:t>
            </a:r>
          </a:p>
          <a:p>
            <a:pPr marL="742950" lvl="1" indent="-285750">
              <a:buFont typeface="Arial" panose="020B0604020202020204" pitchFamily="34" charset="0"/>
              <a:buChar char="•"/>
            </a:pPr>
            <a:r>
              <a:rPr lang="en-US" dirty="0"/>
              <a:t>To analyze how payload mass affects the choice of orbit type.</a:t>
            </a:r>
          </a:p>
          <a:p>
            <a:pPr marL="742950" lvl="1" indent="-285750">
              <a:buFont typeface="Arial" panose="020B0604020202020204" pitchFamily="34" charset="0"/>
              <a:buChar char="•"/>
            </a:pPr>
            <a:r>
              <a:rPr lang="en-US" dirty="0"/>
              <a:t>To identify if certain orbit types are more suitable for heavier payloads.</a:t>
            </a:r>
          </a:p>
          <a:p>
            <a:r>
              <a:rPr lang="en-US" b="1" dirty="0"/>
              <a:t>Insight:</a:t>
            </a:r>
          </a:p>
          <a:p>
            <a:pPr lvl="1"/>
            <a:r>
              <a:rPr lang="en-US" b="1" dirty="0"/>
              <a:t>LEO</a:t>
            </a:r>
            <a:r>
              <a:rPr lang="en-US" dirty="0"/>
              <a:t> (Low Earth Orbit) showed higher success rates with heavier payloads due to lower energy requirements.</a:t>
            </a:r>
          </a:p>
          <a:p>
            <a:pPr lvl="1"/>
            <a:r>
              <a:rPr lang="en-US" b="1" dirty="0"/>
              <a:t>GEO</a:t>
            </a:r>
            <a:r>
              <a:rPr lang="en-US" dirty="0"/>
              <a:t> (Geostationary Orbit) launches were limited to lower payloads, likely due to higher fuel and complexity requirements.</a:t>
            </a:r>
          </a:p>
          <a:p>
            <a:pPr lvl="1"/>
            <a:r>
              <a:rPr lang="en-US" dirty="0"/>
              <a:t>Medium payloads were more evenly distributed across multiple orbit types.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showing a mass of mass&#10;&#10;AI-generated content may be incorrect.">
            <a:extLst>
              <a:ext uri="{FF2B5EF4-FFF2-40B4-BE49-F238E27FC236}">
                <a16:creationId xmlns:a16="http://schemas.microsoft.com/office/drawing/2014/main" id="{89ADC658-0277-BB9C-40CD-5EDB999A6AAC}"/>
              </a:ext>
            </a:extLst>
          </p:cNvPr>
          <p:cNvPicPr>
            <a:picLocks noChangeAspect="1"/>
          </p:cNvPicPr>
          <p:nvPr/>
        </p:nvPicPr>
        <p:blipFill>
          <a:blip r:embed="rId4"/>
          <a:stretch>
            <a:fillRect/>
          </a:stretch>
        </p:blipFill>
        <p:spPr>
          <a:xfrm>
            <a:off x="4702249" y="1582614"/>
            <a:ext cx="7059391" cy="43374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775980"/>
            <a:ext cx="4274070" cy="4249593"/>
          </a:xfrm>
          <a:prstGeom prst="rect">
            <a:avLst/>
          </a:prstGeom>
        </p:spPr>
        <p:txBody>
          <a:bodyPr>
            <a:normAutofit fontScale="70000" lnSpcReduction="20000"/>
          </a:bodyPr>
          <a:lstStyle/>
          <a:p>
            <a:pPr>
              <a:buNone/>
            </a:pPr>
            <a:r>
              <a:rPr lang="en-US" b="1" dirty="0"/>
              <a:t>Yearly Average Success Rate</a:t>
            </a:r>
          </a:p>
          <a:p>
            <a:pPr>
              <a:buFont typeface="Arial" panose="020B0604020202020204" pitchFamily="34" charset="0"/>
              <a:buChar char="•"/>
            </a:pPr>
            <a:r>
              <a:rPr lang="en-US" b="1" dirty="0"/>
              <a:t>Purpose:</a:t>
            </a:r>
            <a:r>
              <a:rPr lang="en-US" dirty="0"/>
              <a:t> </a:t>
            </a:r>
          </a:p>
          <a:p>
            <a:pPr marL="742950" lvl="1" indent="-285750">
              <a:buFont typeface="Arial" panose="020B0604020202020204" pitchFamily="34" charset="0"/>
              <a:buChar char="•"/>
            </a:pPr>
            <a:r>
              <a:rPr lang="en-US" dirty="0"/>
              <a:t>To track SpaceX's progress over time in improving launch success rates.</a:t>
            </a:r>
          </a:p>
          <a:p>
            <a:pPr marL="742950" lvl="1" indent="-285750">
              <a:buFont typeface="Arial" panose="020B0604020202020204" pitchFamily="34" charset="0"/>
              <a:buChar char="•"/>
            </a:pPr>
            <a:r>
              <a:rPr lang="en-US" dirty="0"/>
              <a:t>To identify key periods where technological or operational improvements occurred.</a:t>
            </a:r>
          </a:p>
          <a:p>
            <a:r>
              <a:rPr lang="en-US" b="1" dirty="0"/>
              <a:t>Insight:</a:t>
            </a:r>
          </a:p>
          <a:p>
            <a:pPr lvl="1"/>
            <a:r>
              <a:rPr lang="en-US" dirty="0"/>
              <a:t>Success rates showed a significant increase starting around </a:t>
            </a:r>
            <a:r>
              <a:rPr lang="en-US" b="1" dirty="0"/>
              <a:t>2015</a:t>
            </a:r>
            <a:r>
              <a:rPr lang="en-US" dirty="0"/>
              <a:t>, likely due to improvements in rocket design and reusability.</a:t>
            </a:r>
          </a:p>
          <a:p>
            <a:pPr lvl="1"/>
            <a:r>
              <a:rPr lang="en-US" dirty="0"/>
              <a:t>A steady upward trend indicated successful adoption of reusable first stages and better operational strategies.</a:t>
            </a:r>
          </a:p>
          <a:p>
            <a:pPr lvl="1"/>
            <a:r>
              <a:rPr lang="en-US" dirty="0"/>
              <a:t>Minor drops in success rates corresponded to complex or high-payload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lines and numbers&#10;&#10;AI-generated content may be incorrect.">
            <a:extLst>
              <a:ext uri="{FF2B5EF4-FFF2-40B4-BE49-F238E27FC236}">
                <a16:creationId xmlns:a16="http://schemas.microsoft.com/office/drawing/2014/main" id="{5B258092-7038-75C8-A146-654C44185808}"/>
              </a:ext>
            </a:extLst>
          </p:cNvPr>
          <p:cNvPicPr>
            <a:picLocks noChangeAspect="1"/>
          </p:cNvPicPr>
          <p:nvPr/>
        </p:nvPicPr>
        <p:blipFill>
          <a:blip r:embed="rId3"/>
          <a:stretch>
            <a:fillRect/>
          </a:stretch>
        </p:blipFill>
        <p:spPr>
          <a:xfrm>
            <a:off x="5620044" y="1565633"/>
            <a:ext cx="5700258" cy="42495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buNone/>
            </a:pPr>
            <a:r>
              <a:rPr lang="en-US" sz="1600" dirty="0"/>
              <a:t>Explanation:</a:t>
            </a:r>
          </a:p>
          <a:p>
            <a:r>
              <a:rPr lang="en-US" sz="1600" dirty="0"/>
              <a:t>CCAFS SLC-40 (Cape Canaveral) and KSC LC-39A (Kennedy Space Center) are SpaceX's primary launch sites for most missions.</a:t>
            </a:r>
          </a:p>
          <a:p>
            <a:r>
              <a:rPr lang="en-US" sz="1600" dirty="0"/>
              <a:t>VAFB SLC-4E (Vandenberg Air Force Base) is primarily used for polar or sun-synchronous orbit launches.</a:t>
            </a:r>
          </a:p>
          <a:p>
            <a:r>
              <a:rPr lang="en-US" sz="1600" dirty="0"/>
              <a:t>The use of multiple launch sites allowed SpaceX to target a broader range of orbits and mission types.</a:t>
            </a:r>
          </a:p>
          <a:p>
            <a:pPr>
              <a:buNone/>
            </a:pPr>
            <a:r>
              <a:rPr lang="en-US" sz="1600" dirty="0"/>
              <a:t>Result:</a:t>
            </a:r>
          </a:p>
          <a:p>
            <a:r>
              <a:rPr lang="en-US" sz="1600" dirty="0"/>
              <a:t>CCAFS SLC-40</a:t>
            </a:r>
          </a:p>
          <a:p>
            <a:r>
              <a:rPr lang="en-US" sz="1600" dirty="0"/>
              <a:t>VAFB SLC-4E</a:t>
            </a:r>
          </a:p>
          <a:p>
            <a:r>
              <a:rPr lang="en-US" sz="1600" dirty="0"/>
              <a:t>KSC LC-39A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2E5DB72-81D2-5924-BC13-2B075FE235AA}"/>
              </a:ext>
            </a:extLst>
          </p:cNvPr>
          <p:cNvPicPr>
            <a:picLocks noChangeAspect="1"/>
          </p:cNvPicPr>
          <p:nvPr/>
        </p:nvPicPr>
        <p:blipFill>
          <a:blip r:embed="rId3"/>
          <a:stretch>
            <a:fillRect/>
          </a:stretch>
        </p:blipFill>
        <p:spPr>
          <a:xfrm>
            <a:off x="3433006" y="4395900"/>
            <a:ext cx="7754432" cy="48584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5437" y="1482611"/>
            <a:ext cx="4209953" cy="4351338"/>
          </a:xfrm>
          <a:prstGeom prst="rect">
            <a:avLst/>
          </a:prstGeom>
        </p:spPr>
        <p:txBody>
          <a:bodyPr>
            <a:normAutofit/>
          </a:bodyPr>
          <a:lstStyle/>
          <a:p>
            <a:pPr>
              <a:buNone/>
            </a:pPr>
            <a:r>
              <a:rPr lang="en-US" sz="1600" dirty="0"/>
              <a:t>Explanation:</a:t>
            </a:r>
          </a:p>
          <a:p>
            <a:r>
              <a:rPr lang="en-US" sz="1600" dirty="0"/>
              <a:t>All five records were from CCAFS SLC-40 (Cape Canaveral), one of SpaceX’s primary launch sites.</a:t>
            </a:r>
          </a:p>
          <a:p>
            <a:r>
              <a:rPr lang="en-US" sz="1600" dirty="0"/>
              <a:t>Success rates at this site were high, particularly for LEO (Low Earth Orbit) and ISS missions.</a:t>
            </a:r>
          </a:p>
          <a:p>
            <a:r>
              <a:rPr lang="en-US" sz="1600" dirty="0"/>
              <a:t>The failure observed for LEO indicates possible issues with heavier payloads or external conditions.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2" name="Picture 11" descr="A screenshot of a computer&#10;&#10;AI-generated content may be incorrect.">
            <a:extLst>
              <a:ext uri="{FF2B5EF4-FFF2-40B4-BE49-F238E27FC236}">
                <a16:creationId xmlns:a16="http://schemas.microsoft.com/office/drawing/2014/main" id="{49CCD874-D950-6A7A-F263-78A7BA88273E}"/>
              </a:ext>
            </a:extLst>
          </p:cNvPr>
          <p:cNvPicPr>
            <a:picLocks noChangeAspect="1"/>
          </p:cNvPicPr>
          <p:nvPr/>
        </p:nvPicPr>
        <p:blipFill>
          <a:blip r:embed="rId3"/>
          <a:stretch>
            <a:fillRect/>
          </a:stretch>
        </p:blipFill>
        <p:spPr>
          <a:xfrm>
            <a:off x="4445390" y="1482611"/>
            <a:ext cx="7012581" cy="45429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3252" cy="4351338"/>
          </a:xfrm>
          <a:prstGeom prst="rect">
            <a:avLst/>
          </a:prstGeom>
        </p:spPr>
        <p:txBody>
          <a:bodyPr>
            <a:normAutofit/>
          </a:bodyPr>
          <a:lstStyle/>
          <a:p>
            <a:pPr>
              <a:buNone/>
            </a:pPr>
            <a:r>
              <a:rPr lang="en-US" sz="1600" dirty="0"/>
              <a:t>Explanation:</a:t>
            </a:r>
          </a:p>
          <a:p>
            <a:r>
              <a:rPr lang="en-US" sz="1600" dirty="0"/>
              <a:t>NASA missions accounted for a significant portion of SpaceX's total payload.</a:t>
            </a:r>
          </a:p>
          <a:p>
            <a:r>
              <a:rPr lang="en-US" sz="1600" dirty="0"/>
              <a:t>High payload capacity indicates that SpaceX boosters are capable of handling large payloads for government and scientific missions.</a:t>
            </a:r>
          </a:p>
          <a:p>
            <a:r>
              <a:rPr lang="en-US" sz="1600" dirty="0"/>
              <a:t>The consistent success of NASA missions reinforces the reliability of Falcon 9 for heavy payload delivery.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AI-generated content may be incorrect.">
            <a:extLst>
              <a:ext uri="{FF2B5EF4-FFF2-40B4-BE49-F238E27FC236}">
                <a16:creationId xmlns:a16="http://schemas.microsoft.com/office/drawing/2014/main" id="{8049A6A5-EA3D-EA7C-9D38-2A53ACA4B155}"/>
              </a:ext>
            </a:extLst>
          </p:cNvPr>
          <p:cNvPicPr>
            <a:picLocks noChangeAspect="1"/>
          </p:cNvPicPr>
          <p:nvPr/>
        </p:nvPicPr>
        <p:blipFill>
          <a:blip r:embed="rId3"/>
          <a:stretch>
            <a:fillRect/>
          </a:stretch>
        </p:blipFill>
        <p:spPr>
          <a:xfrm>
            <a:off x="3474021" y="4371494"/>
            <a:ext cx="7811590" cy="15051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41473" cy="4351338"/>
          </a:xfrm>
          <a:prstGeom prst="rect">
            <a:avLst/>
          </a:prstGeom>
        </p:spPr>
        <p:txBody>
          <a:bodyPr>
            <a:normAutofit/>
          </a:bodyPr>
          <a:lstStyle/>
          <a:p>
            <a:pPr>
              <a:buNone/>
            </a:pPr>
            <a:r>
              <a:rPr lang="en-US" sz="1600" b="1" dirty="0"/>
              <a:t>Explanation:</a:t>
            </a:r>
          </a:p>
          <a:p>
            <a:pPr>
              <a:buFont typeface="Arial" panose="020B0604020202020204" pitchFamily="34" charset="0"/>
              <a:buChar char="•"/>
            </a:pPr>
            <a:r>
              <a:rPr lang="en-US" sz="1600" dirty="0"/>
              <a:t>The </a:t>
            </a:r>
            <a:r>
              <a:rPr lang="en-US" sz="1600" b="1" dirty="0"/>
              <a:t>F9 v1.1</a:t>
            </a:r>
            <a:r>
              <a:rPr lang="en-US" sz="1600" dirty="0"/>
              <a:t> booster version carried an average payload of 2928.4 kg, indicating its capability to handle medium-weight payloads.</a:t>
            </a:r>
          </a:p>
          <a:p>
            <a:pPr>
              <a:buFont typeface="Arial" panose="020B0604020202020204" pitchFamily="34" charset="0"/>
              <a:buChar char="•"/>
            </a:pPr>
            <a:r>
              <a:rPr lang="en-US" sz="1600" dirty="0"/>
              <a:t>F9 v1.1 was used for various orbit types, including LEO and GTO, reflecting its versatility.</a:t>
            </a:r>
          </a:p>
          <a:p>
            <a:pPr>
              <a:buFont typeface="Arial" panose="020B0604020202020204" pitchFamily="34" charset="0"/>
              <a:buChar char="•"/>
            </a:pPr>
            <a:r>
              <a:rPr lang="en-US" sz="1600" dirty="0"/>
              <a:t>Compared to newer versions, F9 v1.1 had slightly lower capacity, but it demonstrated consistent performance across missions.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ACCD2B16-C1D6-66C0-B22A-8F7A6B37FC99}"/>
              </a:ext>
            </a:extLst>
          </p:cNvPr>
          <p:cNvPicPr>
            <a:picLocks noChangeAspect="1"/>
          </p:cNvPicPr>
          <p:nvPr/>
        </p:nvPicPr>
        <p:blipFill>
          <a:blip r:embed="rId3"/>
          <a:stretch>
            <a:fillRect/>
          </a:stretch>
        </p:blipFill>
        <p:spPr>
          <a:xfrm>
            <a:off x="3240746" y="4342998"/>
            <a:ext cx="7773485" cy="156231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buNone/>
            </a:pPr>
            <a:r>
              <a:rPr lang="en-US" sz="1600" b="1" dirty="0"/>
              <a:t>Explanation:</a:t>
            </a:r>
          </a:p>
          <a:p>
            <a:pPr>
              <a:buFont typeface="Arial" panose="020B0604020202020204" pitchFamily="34" charset="0"/>
              <a:buChar char="•"/>
            </a:pPr>
            <a:r>
              <a:rPr lang="en-US" sz="1600" dirty="0"/>
              <a:t>The first successful landing on a ground pad occurred on </a:t>
            </a:r>
            <a:r>
              <a:rPr lang="en-US" sz="1600" b="1" dirty="0"/>
              <a:t>December 22, 2015</a:t>
            </a:r>
            <a:r>
              <a:rPr lang="en-US" sz="1600" dirty="0"/>
              <a:t>, marking a major milestone in SpaceX's reusability strategy.</a:t>
            </a:r>
          </a:p>
          <a:p>
            <a:pPr>
              <a:buFont typeface="Arial" panose="020B0604020202020204" pitchFamily="34" charset="0"/>
              <a:buChar char="•"/>
            </a:pPr>
            <a:r>
              <a:rPr lang="en-US" sz="1600" dirty="0"/>
              <a:t>This achievement significantly reduced launch costs and increased operational efficiency by enabling booster recovery and reuse.</a:t>
            </a:r>
          </a:p>
          <a:p>
            <a:pPr>
              <a:buFont typeface="Arial" panose="020B0604020202020204" pitchFamily="34" charset="0"/>
              <a:buChar char="•"/>
            </a:pPr>
            <a:r>
              <a:rPr lang="en-US" sz="1600" dirty="0"/>
              <a:t>The success of this mission laid the foundation for future advancements in booster technology.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white rectangular object with black text&#10;&#10;AI-generated content may be incorrect.">
            <a:extLst>
              <a:ext uri="{FF2B5EF4-FFF2-40B4-BE49-F238E27FC236}">
                <a16:creationId xmlns:a16="http://schemas.microsoft.com/office/drawing/2014/main" id="{58368DCB-7396-4F90-A9B4-8AAEB9627B1C}"/>
              </a:ext>
            </a:extLst>
          </p:cNvPr>
          <p:cNvPicPr>
            <a:picLocks noChangeAspect="1"/>
          </p:cNvPicPr>
          <p:nvPr/>
        </p:nvPicPr>
        <p:blipFill>
          <a:blip r:embed="rId3"/>
          <a:stretch>
            <a:fillRect/>
          </a:stretch>
        </p:blipFill>
        <p:spPr>
          <a:xfrm>
            <a:off x="3433006" y="4398106"/>
            <a:ext cx="7754432" cy="14098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5325990" cy="4351338"/>
          </a:xfrm>
          <a:prstGeom prst="rect">
            <a:avLst/>
          </a:prstGeom>
        </p:spPr>
        <p:txBody>
          <a:bodyPr lIns="91440" tIns="45720" rIns="91440" bIns="45720" anchor="t">
            <a:normAutofit/>
          </a:bodyPr>
          <a:lstStyle/>
          <a:p>
            <a:pPr>
              <a:buNone/>
            </a:pPr>
            <a:endParaRPr lang="en-US" sz="1600" dirty="0"/>
          </a:p>
          <a:p>
            <a:pPr>
              <a:buNone/>
            </a:pPr>
            <a:r>
              <a:rPr lang="en-US" sz="1600" b="1" dirty="0"/>
              <a:t>Explanation:</a:t>
            </a:r>
          </a:p>
          <a:p>
            <a:pPr>
              <a:buFont typeface="Arial" panose="020B0604020202020204" pitchFamily="34" charset="0"/>
              <a:buChar char="•"/>
            </a:pPr>
            <a:r>
              <a:rPr lang="en-US" sz="1600" dirty="0"/>
              <a:t>The listed booster versions successfully landed on a drone ship while carrying payloads between </a:t>
            </a:r>
            <a:r>
              <a:rPr lang="en-US" sz="1600" b="1" dirty="0"/>
              <a:t>4000–6000 kg</a:t>
            </a:r>
            <a:r>
              <a:rPr lang="en-US" sz="1600" dirty="0"/>
              <a:t>.</a:t>
            </a:r>
          </a:p>
          <a:p>
            <a:pPr>
              <a:buFont typeface="Arial" panose="020B0604020202020204" pitchFamily="34" charset="0"/>
              <a:buChar char="•"/>
            </a:pPr>
            <a:r>
              <a:rPr lang="en-US" sz="1600" dirty="0"/>
              <a:t>This demonstrates that SpaceX boosters can handle medium payloads and still achieve successful drone ship recovery.</a:t>
            </a:r>
          </a:p>
          <a:p>
            <a:pPr>
              <a:buFont typeface="Arial" panose="020B0604020202020204" pitchFamily="34" charset="0"/>
              <a:buChar char="•"/>
            </a:pPr>
            <a:r>
              <a:rPr lang="en-US" sz="1600" dirty="0"/>
              <a:t>Success on drone ships is more challenging due to ocean conditions, making these results valuable for understanding booster reliability under complex recovery scenarios.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AI-generated content may be incorrect.">
            <a:extLst>
              <a:ext uri="{FF2B5EF4-FFF2-40B4-BE49-F238E27FC236}">
                <a16:creationId xmlns:a16="http://schemas.microsoft.com/office/drawing/2014/main" id="{3E66A33A-63E4-47CF-38E2-3DC97318D39C}"/>
              </a:ext>
            </a:extLst>
          </p:cNvPr>
          <p:cNvPicPr>
            <a:picLocks noChangeAspect="1"/>
          </p:cNvPicPr>
          <p:nvPr/>
        </p:nvPicPr>
        <p:blipFill>
          <a:blip r:embed="rId3"/>
          <a:stretch>
            <a:fillRect/>
          </a:stretch>
        </p:blipFill>
        <p:spPr>
          <a:xfrm>
            <a:off x="2922390" y="3930249"/>
            <a:ext cx="7725853" cy="25816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4826"/>
            <a:ext cx="5325990" cy="4351338"/>
          </a:xfrm>
          <a:prstGeom prst="rect">
            <a:avLst/>
          </a:prstGeom>
        </p:spPr>
        <p:txBody>
          <a:bodyPr>
            <a:normAutofit/>
          </a:bodyPr>
          <a:lstStyle/>
          <a:p>
            <a:pPr>
              <a:buNone/>
            </a:pPr>
            <a:r>
              <a:rPr lang="en-US" sz="1600" b="1" dirty="0"/>
              <a:t>Explanation:</a:t>
            </a:r>
          </a:p>
          <a:p>
            <a:pPr>
              <a:buFont typeface="Arial" panose="020B0604020202020204" pitchFamily="34" charset="0"/>
              <a:buChar char="•"/>
            </a:pPr>
            <a:r>
              <a:rPr lang="en-US" sz="1600" dirty="0"/>
              <a:t>A total of </a:t>
            </a:r>
            <a:r>
              <a:rPr lang="en-US" sz="1600" b="1" dirty="0"/>
              <a:t>98 successful missions</a:t>
            </a:r>
            <a:r>
              <a:rPr lang="en-US" sz="1600" dirty="0"/>
              <a:t> indicates a high operational success rate for SpaceX.</a:t>
            </a:r>
          </a:p>
          <a:p>
            <a:pPr>
              <a:buFont typeface="Arial" panose="020B0604020202020204" pitchFamily="34" charset="0"/>
              <a:buChar char="•"/>
            </a:pPr>
            <a:r>
              <a:rPr lang="en-US" sz="1600" dirty="0"/>
              <a:t>Only </a:t>
            </a:r>
            <a:r>
              <a:rPr lang="en-US" sz="1600" b="1" dirty="0"/>
              <a:t>one in-flight failure</a:t>
            </a:r>
            <a:r>
              <a:rPr lang="en-US" sz="1600" dirty="0"/>
              <a:t> occurred, showing strong reliability in mission execution.</a:t>
            </a:r>
          </a:p>
          <a:p>
            <a:pPr>
              <a:buFont typeface="Arial" panose="020B0604020202020204" pitchFamily="34" charset="0"/>
              <a:buChar char="•"/>
            </a:pPr>
            <a:r>
              <a:rPr lang="en-US" sz="1600" dirty="0"/>
              <a:t>The additional “Success” and “Success (payload status unclear)” entries highlight minor variations in reported outcomes, which could reflect differences in payload deployment status or data reporting.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AI-generated content may be incorrect.">
            <a:extLst>
              <a:ext uri="{FF2B5EF4-FFF2-40B4-BE49-F238E27FC236}">
                <a16:creationId xmlns:a16="http://schemas.microsoft.com/office/drawing/2014/main" id="{09CB8E42-CFCA-A0F8-6EB7-A4B2C37D1999}"/>
              </a:ext>
            </a:extLst>
          </p:cNvPr>
          <p:cNvPicPr>
            <a:picLocks noChangeAspect="1"/>
          </p:cNvPicPr>
          <p:nvPr/>
        </p:nvPicPr>
        <p:blipFill>
          <a:blip r:embed="rId4"/>
          <a:stretch>
            <a:fillRect/>
          </a:stretch>
        </p:blipFill>
        <p:spPr>
          <a:xfrm>
            <a:off x="2669172" y="3835283"/>
            <a:ext cx="7725853" cy="23911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0490"/>
            <a:ext cx="5049288" cy="43850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200" b="1" dirty="0"/>
              <a:t>Summary of Methodologies</a:t>
            </a:r>
          </a:p>
          <a:p>
            <a:pPr>
              <a:buFont typeface="Arial" panose="020B0604020202020204" pitchFamily="34" charset="0"/>
              <a:buChar char="•"/>
            </a:pPr>
            <a:r>
              <a:rPr lang="en-US" sz="1200" b="1" dirty="0"/>
              <a:t>Data Collection:</a:t>
            </a:r>
            <a:endParaRPr lang="en-US" sz="1200" dirty="0"/>
          </a:p>
          <a:p>
            <a:pPr marL="742950" lvl="1" indent="-285750">
              <a:buFont typeface="Arial" panose="020B0604020202020204" pitchFamily="34" charset="0"/>
              <a:buChar char="•"/>
            </a:pPr>
            <a:r>
              <a:rPr lang="en-US" sz="1200" dirty="0"/>
              <a:t>Web scraping using Python libraries to extract data from online sources.</a:t>
            </a:r>
          </a:p>
          <a:p>
            <a:pPr marL="742950" lvl="1" indent="-285750">
              <a:buFont typeface="Arial" panose="020B0604020202020204" pitchFamily="34" charset="0"/>
              <a:buChar char="•"/>
            </a:pPr>
            <a:r>
              <a:rPr lang="en-US" sz="1200" dirty="0"/>
              <a:t>API-based data retrieval for structured data collection.</a:t>
            </a:r>
          </a:p>
          <a:p>
            <a:pPr>
              <a:buFont typeface="Arial" panose="020B0604020202020204" pitchFamily="34" charset="0"/>
              <a:buChar char="•"/>
            </a:pPr>
            <a:r>
              <a:rPr lang="en-US" sz="1200" b="1" dirty="0"/>
              <a:t>Data Wrangling:</a:t>
            </a:r>
            <a:endParaRPr lang="en-US" sz="1200" dirty="0"/>
          </a:p>
          <a:p>
            <a:pPr marL="742950" lvl="1" indent="-285750">
              <a:buFont typeface="Arial" panose="020B0604020202020204" pitchFamily="34" charset="0"/>
              <a:buChar char="•"/>
            </a:pPr>
            <a:r>
              <a:rPr lang="en-US" sz="1200" dirty="0"/>
              <a:t>Cleaned and formatted data using Python (Pandas).</a:t>
            </a:r>
          </a:p>
          <a:p>
            <a:pPr marL="742950" lvl="1" indent="-285750">
              <a:buFont typeface="Arial" panose="020B0604020202020204" pitchFamily="34" charset="0"/>
              <a:buChar char="•"/>
            </a:pPr>
            <a:r>
              <a:rPr lang="en-US" sz="1200" dirty="0"/>
              <a:t>Handled missing values, duplicates, and inconsistent formatting.</a:t>
            </a:r>
          </a:p>
          <a:p>
            <a:pPr>
              <a:buFont typeface="Arial" panose="020B0604020202020204" pitchFamily="34" charset="0"/>
              <a:buChar char="•"/>
            </a:pPr>
            <a:r>
              <a:rPr lang="en-US" sz="1200" b="1" dirty="0"/>
              <a:t>SQL Processing:</a:t>
            </a:r>
            <a:endParaRPr lang="en-US" sz="1200" dirty="0"/>
          </a:p>
          <a:p>
            <a:pPr marL="742950" lvl="1" indent="-285750">
              <a:buFont typeface="Arial" panose="020B0604020202020204" pitchFamily="34" charset="0"/>
              <a:buChar char="•"/>
            </a:pPr>
            <a:r>
              <a:rPr lang="en-US" sz="1200" dirty="0"/>
              <a:t>Created and managed relational databases to store and query data efficiently.</a:t>
            </a:r>
          </a:p>
          <a:p>
            <a:pPr>
              <a:buFont typeface="Arial" panose="020B0604020202020204" pitchFamily="34" charset="0"/>
              <a:buChar char="•"/>
            </a:pPr>
            <a:r>
              <a:rPr lang="en-US" sz="1200" b="1" dirty="0"/>
              <a:t>Exploratory Data Analysis (EDA):</a:t>
            </a:r>
            <a:endParaRPr lang="en-US" sz="1200" dirty="0"/>
          </a:p>
          <a:p>
            <a:pPr marL="742950" lvl="1" indent="-285750">
              <a:buFont typeface="Arial" panose="020B0604020202020204" pitchFamily="34" charset="0"/>
              <a:buChar char="•"/>
            </a:pPr>
            <a:r>
              <a:rPr lang="en-US" sz="1200" dirty="0"/>
              <a:t>Created interactive dashboards using </a:t>
            </a:r>
            <a:r>
              <a:rPr lang="en-US" sz="1200" dirty="0" err="1"/>
              <a:t>Plotly</a:t>
            </a:r>
            <a:r>
              <a:rPr lang="en-US" sz="1200" dirty="0"/>
              <a:t> Dash and Folium for geographic insights.</a:t>
            </a:r>
          </a:p>
          <a:p>
            <a:pPr marL="742950" lvl="1" indent="-285750">
              <a:buFont typeface="Arial" panose="020B0604020202020204" pitchFamily="34" charset="0"/>
              <a:buChar char="•"/>
            </a:pPr>
            <a:r>
              <a:rPr lang="en-US" sz="1200" dirty="0"/>
              <a:t>Developed dynamic pie charts and scatter plots to visualize trends and relationships.</a:t>
            </a:r>
          </a:p>
          <a:p>
            <a:pPr>
              <a:buFont typeface="Arial" panose="020B0604020202020204" pitchFamily="34" charset="0"/>
              <a:buChar char="•"/>
            </a:pPr>
            <a:r>
              <a:rPr lang="en-US" sz="1200" b="1" dirty="0"/>
              <a:t>Machine Learning:</a:t>
            </a:r>
            <a:endParaRPr lang="en-US" sz="1200" dirty="0"/>
          </a:p>
          <a:p>
            <a:pPr marL="742950" lvl="1" indent="-285750">
              <a:buFont typeface="Arial" panose="020B0604020202020204" pitchFamily="34" charset="0"/>
              <a:buChar char="•"/>
            </a:pPr>
            <a:r>
              <a:rPr lang="en-US" sz="1200" dirty="0"/>
              <a:t>Built a predictive model to forecast key outcomes using classification techniques.</a:t>
            </a:r>
          </a:p>
          <a:p>
            <a:pPr marL="742950" lvl="1" indent="-285750">
              <a:buFont typeface="Arial" panose="020B0604020202020204" pitchFamily="34" charset="0"/>
              <a:buChar char="•"/>
            </a:pPr>
            <a:r>
              <a:rPr lang="en-US" sz="1200" dirty="0"/>
              <a:t>Tuned hyperparameters and evaluated model performance with accuracy and F1 scores.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621BC1BF-42F6-ACD8-491F-577453654E74}"/>
              </a:ext>
            </a:extLst>
          </p:cNvPr>
          <p:cNvSpPr txBox="1">
            <a:spLocks/>
          </p:cNvSpPr>
          <p:nvPr/>
        </p:nvSpPr>
        <p:spPr>
          <a:xfrm>
            <a:off x="5819299" y="1640492"/>
            <a:ext cx="5049288" cy="43850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200" b="1" dirty="0"/>
              <a:t>Summary of Results</a:t>
            </a:r>
          </a:p>
          <a:p>
            <a:pPr>
              <a:buFont typeface="Arial" panose="020B0604020202020204" pitchFamily="34" charset="0"/>
              <a:buChar char="•"/>
            </a:pPr>
            <a:r>
              <a:rPr lang="en-US" sz="1200" b="1" dirty="0"/>
              <a:t>Web Scraping Success:</a:t>
            </a:r>
            <a:endParaRPr lang="en-US" sz="1200" dirty="0"/>
          </a:p>
          <a:p>
            <a:pPr marL="742950" lvl="1" indent="-285750">
              <a:buFont typeface="Arial" panose="020B0604020202020204" pitchFamily="34" charset="0"/>
              <a:buChar char="•"/>
            </a:pPr>
            <a:r>
              <a:rPr lang="en-US" sz="1200" dirty="0"/>
              <a:t>Extracted over 5,000 records with high accuracy.</a:t>
            </a:r>
          </a:p>
          <a:p>
            <a:pPr>
              <a:buFont typeface="Arial" panose="020B0604020202020204" pitchFamily="34" charset="0"/>
              <a:buChar char="•"/>
            </a:pPr>
            <a:r>
              <a:rPr lang="en-US" sz="1200" b="1" dirty="0"/>
              <a:t>Data Cleaning Efficiency:</a:t>
            </a:r>
            <a:endParaRPr lang="en-US" sz="1200" dirty="0"/>
          </a:p>
          <a:p>
            <a:pPr marL="742950" lvl="1" indent="-285750">
              <a:buFont typeface="Arial" panose="020B0604020202020204" pitchFamily="34" charset="0"/>
              <a:buChar char="•"/>
            </a:pPr>
            <a:r>
              <a:rPr lang="en-US" sz="1200" dirty="0"/>
              <a:t>Reduced or removed missing values from dataset.</a:t>
            </a:r>
          </a:p>
          <a:p>
            <a:pPr>
              <a:buFont typeface="Arial" panose="020B0604020202020204" pitchFamily="34" charset="0"/>
              <a:buChar char="•"/>
            </a:pPr>
            <a:r>
              <a:rPr lang="en-US" sz="1200" b="1" dirty="0"/>
              <a:t>Interactive Insights:</a:t>
            </a:r>
            <a:endParaRPr lang="en-US" sz="1200" dirty="0"/>
          </a:p>
          <a:p>
            <a:pPr marL="742950" lvl="1" indent="-285750">
              <a:buFont typeface="Arial" panose="020B0604020202020204" pitchFamily="34" charset="0"/>
              <a:buChar char="•"/>
            </a:pPr>
            <a:r>
              <a:rPr lang="en-US" sz="1200" dirty="0"/>
              <a:t>Created a dynamic interactive dashboard analyzing payload success rates and correlations </a:t>
            </a:r>
          </a:p>
          <a:p>
            <a:pPr>
              <a:buFont typeface="Arial" panose="020B0604020202020204" pitchFamily="34" charset="0"/>
              <a:buChar char="•"/>
            </a:pPr>
            <a:r>
              <a:rPr lang="en-US" sz="1200" b="1" dirty="0"/>
              <a:t>Machine Learning Models:</a:t>
            </a:r>
            <a:endParaRPr lang="en-US" sz="1200" dirty="0"/>
          </a:p>
          <a:p>
            <a:pPr marL="742950" lvl="1" indent="-285750">
              <a:buFont typeface="Arial" panose="020B0604020202020204" pitchFamily="34" charset="0"/>
              <a:buChar char="•"/>
            </a:pPr>
            <a:r>
              <a:rPr lang="en-US" sz="1200" dirty="0"/>
              <a:t>Created and compared several different models to determine which model fit the best, ended up with an accuracy rating of about 87%</a:t>
            </a:r>
          </a:p>
          <a:p>
            <a:pPr>
              <a:buFont typeface="Arial" panose="020B0604020202020204" pitchFamily="34" charset="0"/>
              <a:buChar char="•"/>
            </a:pPr>
            <a:r>
              <a:rPr lang="en-US" sz="1200" b="1" dirty="0"/>
              <a:t>Key Insights:</a:t>
            </a:r>
            <a:endParaRPr lang="en-US" sz="1200" dirty="0"/>
          </a:p>
          <a:p>
            <a:pPr marL="742950" lvl="1" indent="-285750">
              <a:buFont typeface="Arial" panose="020B0604020202020204" pitchFamily="34" charset="0"/>
              <a:buChar char="•"/>
            </a:pPr>
            <a:r>
              <a:rPr lang="en-US" sz="1200" dirty="0"/>
              <a:t>By correctly predicting whether or not the first stage of a rocket will land (and therefore be reusable) we can determine the future cost of other launches and save money.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83676" cy="4351338"/>
          </a:xfrm>
          <a:prstGeom prst="rect">
            <a:avLst/>
          </a:prstGeom>
        </p:spPr>
        <p:txBody>
          <a:bodyPr>
            <a:normAutofit/>
          </a:bodyPr>
          <a:lstStyle/>
          <a:p>
            <a:pPr>
              <a:buNone/>
            </a:pPr>
            <a:r>
              <a:rPr lang="en-US" sz="1600" b="1" dirty="0"/>
              <a:t>Explanation:</a:t>
            </a:r>
          </a:p>
          <a:p>
            <a:pPr>
              <a:buFont typeface="Arial" panose="020B0604020202020204" pitchFamily="34" charset="0"/>
              <a:buChar char="•"/>
            </a:pPr>
            <a:r>
              <a:rPr lang="en-US" sz="1600" dirty="0"/>
              <a:t>Multiple boosters (all from the </a:t>
            </a:r>
            <a:r>
              <a:rPr lang="en-US" sz="1600" b="1" dirty="0"/>
              <a:t>F9 B5</a:t>
            </a:r>
            <a:r>
              <a:rPr lang="en-US" sz="1600" dirty="0"/>
              <a:t> series) carried the highest recorded payload mass.</a:t>
            </a:r>
          </a:p>
          <a:p>
            <a:pPr>
              <a:buFont typeface="Arial" panose="020B0604020202020204" pitchFamily="34" charset="0"/>
              <a:buChar char="•"/>
            </a:pPr>
            <a:r>
              <a:rPr lang="en-US" sz="1600" dirty="0"/>
              <a:t>The consistency of the </a:t>
            </a:r>
            <a:r>
              <a:rPr lang="en-US" sz="1600" b="1" dirty="0"/>
              <a:t>F9 B5</a:t>
            </a:r>
            <a:r>
              <a:rPr lang="en-US" sz="1600" dirty="0"/>
              <a:t> boosters in handling maximum payloads highlights the reliability and strength of this version.</a:t>
            </a:r>
          </a:p>
          <a:p>
            <a:pPr>
              <a:buFont typeface="Arial" panose="020B0604020202020204" pitchFamily="34" charset="0"/>
              <a:buChar char="•"/>
            </a:pPr>
            <a:r>
              <a:rPr lang="en-US" sz="1600" dirty="0"/>
              <a:t>This demonstrates that the </a:t>
            </a:r>
            <a:r>
              <a:rPr lang="en-US" sz="1600" b="1" dirty="0"/>
              <a:t>F9 B5</a:t>
            </a:r>
            <a:r>
              <a:rPr lang="en-US" sz="1600" dirty="0"/>
              <a:t> series was designed for heavy payload delivery, making it suitable for high-stakes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04631A4B-5D5E-488B-EDD2-175B1EC64268}"/>
              </a:ext>
            </a:extLst>
          </p:cNvPr>
          <p:cNvPicPr>
            <a:picLocks noChangeAspect="1"/>
          </p:cNvPicPr>
          <p:nvPr/>
        </p:nvPicPr>
        <p:blipFill>
          <a:blip r:embed="rId3"/>
          <a:stretch>
            <a:fillRect/>
          </a:stretch>
        </p:blipFill>
        <p:spPr>
          <a:xfrm>
            <a:off x="5753687" y="2247713"/>
            <a:ext cx="5844275" cy="36086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buNone/>
            </a:pPr>
            <a:r>
              <a:rPr lang="en-US" sz="1600" b="1" dirty="0"/>
              <a:t>Explanation:</a:t>
            </a:r>
          </a:p>
          <a:p>
            <a:pPr>
              <a:buFont typeface="Arial" panose="020B0604020202020204" pitchFamily="34" charset="0"/>
              <a:buChar char="•"/>
            </a:pPr>
            <a:r>
              <a:rPr lang="en-US" sz="1600" dirty="0"/>
              <a:t>Two landing failures on drone ships occurred in </a:t>
            </a:r>
            <a:r>
              <a:rPr lang="en-US" sz="1600" b="1" dirty="0"/>
              <a:t>2015</a:t>
            </a:r>
            <a:r>
              <a:rPr lang="en-US" sz="1600" dirty="0"/>
              <a:t> using the </a:t>
            </a:r>
            <a:r>
              <a:rPr lang="en-US" sz="1600" b="1" dirty="0"/>
              <a:t>F9 v1.1</a:t>
            </a:r>
            <a:r>
              <a:rPr lang="en-US" sz="1600" dirty="0"/>
              <a:t> booster version at </a:t>
            </a:r>
            <a:r>
              <a:rPr lang="en-US" sz="1600" b="1" dirty="0"/>
              <a:t>CCAFS LC-40</a:t>
            </a:r>
            <a:r>
              <a:rPr lang="en-US" sz="1600" dirty="0"/>
              <a:t>.</a:t>
            </a:r>
          </a:p>
          <a:p>
            <a:pPr>
              <a:buFont typeface="Arial" panose="020B0604020202020204" pitchFamily="34" charset="0"/>
              <a:buChar char="•"/>
            </a:pPr>
            <a:r>
              <a:rPr lang="en-US" sz="1600" dirty="0"/>
              <a:t>Drone ship landings are more challenging due to ocean conditions, which likely contributed to these failures.</a:t>
            </a:r>
          </a:p>
          <a:p>
            <a:pPr>
              <a:buFont typeface="Arial" panose="020B0604020202020204" pitchFamily="34" charset="0"/>
              <a:buChar char="•"/>
            </a:pPr>
            <a:r>
              <a:rPr lang="en-US" sz="1600" dirty="0"/>
              <a:t>These early failures helped SpaceX refine its landing technology, leading to more consistent success in later years.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descr="A screenshot of a computer program&#10;&#10;AI-generated content may be incorrect.">
            <a:extLst>
              <a:ext uri="{FF2B5EF4-FFF2-40B4-BE49-F238E27FC236}">
                <a16:creationId xmlns:a16="http://schemas.microsoft.com/office/drawing/2014/main" id="{67A01619-3FB3-63DD-5C64-93FEF9C228A1}"/>
              </a:ext>
            </a:extLst>
          </p:cNvPr>
          <p:cNvPicPr>
            <a:picLocks noChangeAspect="1"/>
          </p:cNvPicPr>
          <p:nvPr/>
        </p:nvPicPr>
        <p:blipFill>
          <a:blip r:embed="rId3"/>
          <a:stretch>
            <a:fillRect/>
          </a:stretch>
        </p:blipFill>
        <p:spPr>
          <a:xfrm>
            <a:off x="3395515" y="4001294"/>
            <a:ext cx="7725853" cy="1886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334" y="1509800"/>
            <a:ext cx="4273257" cy="4351338"/>
          </a:xfrm>
          <a:prstGeom prst="rect">
            <a:avLst/>
          </a:prstGeom>
        </p:spPr>
        <p:txBody>
          <a:bodyPr lIns="91440" tIns="45720" rIns="91440" bIns="45720" anchor="t"/>
          <a:lstStyle/>
          <a:p>
            <a:pPr>
              <a:buNone/>
            </a:pPr>
            <a:r>
              <a:rPr lang="en-US" sz="1600" b="1" dirty="0"/>
              <a:t>Explanation:</a:t>
            </a:r>
          </a:p>
          <a:p>
            <a:pPr>
              <a:buFont typeface="Arial" panose="020B0604020202020204" pitchFamily="34" charset="0"/>
              <a:buChar char="•"/>
            </a:pPr>
            <a:r>
              <a:rPr lang="en-US" sz="1600" dirty="0"/>
              <a:t>The highest count was for </a:t>
            </a:r>
            <a:r>
              <a:rPr lang="en-US" sz="1600" b="1" dirty="0"/>
              <a:t>"No attempt"</a:t>
            </a:r>
            <a:r>
              <a:rPr lang="en-US" sz="1600" dirty="0"/>
              <a:t> (10), reflecting early test flights and missions without landing goals.</a:t>
            </a:r>
          </a:p>
          <a:p>
            <a:pPr>
              <a:buFont typeface="Arial" panose="020B0604020202020204" pitchFamily="34" charset="0"/>
              <a:buChar char="•"/>
            </a:pPr>
            <a:r>
              <a:rPr lang="en-US" sz="1600" b="1" dirty="0"/>
              <a:t>Success (drone ship)</a:t>
            </a:r>
            <a:r>
              <a:rPr lang="en-US" sz="1600" dirty="0"/>
              <a:t> and </a:t>
            </a:r>
            <a:r>
              <a:rPr lang="en-US" sz="1600" b="1" dirty="0"/>
              <a:t>Failure (drone ship)</a:t>
            </a:r>
            <a:r>
              <a:rPr lang="en-US" sz="1600" dirty="0"/>
              <a:t> both occurred 5 times, indicating mixed success in early ocean landings.</a:t>
            </a:r>
          </a:p>
          <a:p>
            <a:pPr>
              <a:buFont typeface="Arial" panose="020B0604020202020204" pitchFamily="34" charset="0"/>
              <a:buChar char="•"/>
            </a:pPr>
            <a:r>
              <a:rPr lang="en-US" sz="1600" b="1" dirty="0"/>
              <a:t>Ground pad successes</a:t>
            </a:r>
            <a:r>
              <a:rPr lang="en-US" sz="1600" dirty="0"/>
              <a:t> were lower (3) but showed improvement over time as technology advanced.</a:t>
            </a:r>
          </a:p>
          <a:p>
            <a:pPr>
              <a:buFont typeface="Arial" panose="020B0604020202020204" pitchFamily="34" charset="0"/>
              <a:buChar char="•"/>
            </a:pPr>
            <a:r>
              <a:rPr lang="en-US" sz="1600" dirty="0"/>
              <a:t>The variety of outcomes reflects SpaceX's experimentation and gradual improvements in recovery methods.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4010B5D0-C880-3FDE-D327-5AB8AB386260}"/>
              </a:ext>
            </a:extLst>
          </p:cNvPr>
          <p:cNvPicPr>
            <a:picLocks noChangeAspect="1"/>
          </p:cNvPicPr>
          <p:nvPr/>
        </p:nvPicPr>
        <p:blipFill>
          <a:blip r:embed="rId3"/>
          <a:stretch>
            <a:fillRect/>
          </a:stretch>
        </p:blipFill>
        <p:spPr>
          <a:xfrm>
            <a:off x="5043268" y="1889523"/>
            <a:ext cx="6965852" cy="34371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6879" y="1452831"/>
            <a:ext cx="5363503" cy="4279754"/>
          </a:xfrm>
          <a:prstGeom prst="rect">
            <a:avLst/>
          </a:prstGeom>
        </p:spPr>
        <p:txBody>
          <a:bodyPr lIns="91440" tIns="45720" rIns="91440" bIns="45720" anchor="t">
            <a:normAutofit fontScale="62500" lnSpcReduction="20000"/>
          </a:bodyPr>
          <a:lstStyle/>
          <a:p>
            <a:pPr>
              <a:buNone/>
            </a:pPr>
            <a:r>
              <a:rPr lang="en-US" b="1" dirty="0"/>
              <a:t>Findings:</a:t>
            </a:r>
          </a:p>
          <a:p>
            <a:pPr>
              <a:buFont typeface="Arial" panose="020B0604020202020204" pitchFamily="34" charset="0"/>
              <a:buChar char="•"/>
            </a:pPr>
            <a:r>
              <a:rPr lang="en-US" dirty="0"/>
              <a:t>The map shows all SpaceX launch sites globally, marked using Folium.</a:t>
            </a:r>
          </a:p>
          <a:p>
            <a:pPr>
              <a:buFont typeface="Arial" panose="020B0604020202020204" pitchFamily="34" charset="0"/>
              <a:buChar char="•"/>
            </a:pPr>
            <a:r>
              <a:rPr lang="en-US" dirty="0"/>
              <a:t>Key Launch Sites: </a:t>
            </a:r>
          </a:p>
          <a:p>
            <a:pPr marL="742950" lvl="1" indent="-285750">
              <a:buFont typeface="Arial" panose="020B0604020202020204" pitchFamily="34" charset="0"/>
              <a:buChar char="•"/>
            </a:pPr>
            <a:r>
              <a:rPr lang="en-US" b="1" dirty="0"/>
              <a:t>CCAFS SLC-40</a:t>
            </a:r>
            <a:r>
              <a:rPr lang="en-US" dirty="0"/>
              <a:t> – Cape Canaveral Air Force Station (USA)</a:t>
            </a:r>
          </a:p>
          <a:p>
            <a:pPr marL="742950" lvl="1" indent="-285750">
              <a:buFont typeface="Arial" panose="020B0604020202020204" pitchFamily="34" charset="0"/>
              <a:buChar char="•"/>
            </a:pPr>
            <a:r>
              <a:rPr lang="en-US" b="1" dirty="0"/>
              <a:t>VAFB SLC-4E</a:t>
            </a:r>
            <a:r>
              <a:rPr lang="en-US" dirty="0"/>
              <a:t> – Vandenberg Air Force Base (USA)</a:t>
            </a:r>
          </a:p>
          <a:p>
            <a:pPr marL="742950" lvl="1" indent="-285750">
              <a:buFont typeface="Arial" panose="020B0604020202020204" pitchFamily="34" charset="0"/>
              <a:buChar char="•"/>
            </a:pPr>
            <a:r>
              <a:rPr lang="en-US" b="1" dirty="0"/>
              <a:t>KSC LC-39A</a:t>
            </a:r>
            <a:r>
              <a:rPr lang="en-US" dirty="0"/>
              <a:t> – Kennedy Space Center (USA)</a:t>
            </a:r>
          </a:p>
          <a:p>
            <a:pPr>
              <a:buFont typeface="Arial" panose="020B0604020202020204" pitchFamily="34" charset="0"/>
              <a:buChar char="•"/>
            </a:pPr>
            <a:r>
              <a:rPr lang="en-US" b="1" dirty="0"/>
              <a:t>Markers</a:t>
            </a:r>
            <a:r>
              <a:rPr lang="en-US" dirty="0"/>
              <a:t>: </a:t>
            </a:r>
          </a:p>
          <a:p>
            <a:pPr marL="742950" lvl="1" indent="-285750">
              <a:buFont typeface="Arial" panose="020B0604020202020204" pitchFamily="34" charset="0"/>
              <a:buChar char="•"/>
            </a:pPr>
            <a:r>
              <a:rPr lang="en-US" dirty="0"/>
              <a:t>Different colored markers were used to distinguish between successful and failed launch sites.</a:t>
            </a:r>
          </a:p>
          <a:p>
            <a:pPr marL="742950" lvl="1" indent="-285750">
              <a:buFont typeface="Arial" panose="020B0604020202020204" pitchFamily="34" charset="0"/>
              <a:buChar char="•"/>
            </a:pPr>
            <a:r>
              <a:rPr lang="en-US" dirty="0"/>
              <a:t>Circle size reflects the frequency of launches at each site.</a:t>
            </a:r>
          </a:p>
          <a:p>
            <a:pPr>
              <a:buFont typeface="Arial" panose="020B0604020202020204" pitchFamily="34" charset="0"/>
              <a:buChar char="•"/>
            </a:pPr>
            <a:r>
              <a:rPr lang="en-US" b="1" dirty="0"/>
              <a:t>Insights:</a:t>
            </a:r>
            <a:r>
              <a:rPr lang="en-US" dirty="0"/>
              <a:t> </a:t>
            </a:r>
          </a:p>
          <a:p>
            <a:pPr marL="742950" lvl="1" indent="-285750">
              <a:buFont typeface="Arial" panose="020B0604020202020204" pitchFamily="34" charset="0"/>
              <a:buChar char="•"/>
            </a:pPr>
            <a:r>
              <a:rPr lang="en-US" dirty="0"/>
              <a:t>Most launches occurred from Cape Canaveral and Kennedy Space Center.</a:t>
            </a:r>
          </a:p>
          <a:p>
            <a:pPr marL="742950" lvl="1" indent="-285750">
              <a:buFont typeface="Arial" panose="020B0604020202020204" pitchFamily="34" charset="0"/>
              <a:buChar char="•"/>
            </a:pPr>
            <a:r>
              <a:rPr lang="en-US" dirty="0"/>
              <a:t>The geographic distribution reflects SpaceX’s strategic location choices based on orbit type and payload size.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With Markers</a:t>
            </a:r>
          </a:p>
        </p:txBody>
      </p:sp>
      <p:pic>
        <p:nvPicPr>
          <p:cNvPr id="6" name="Picture 5" descr="A map of the united states&#10;&#10;AI-generated content may be incorrect.">
            <a:extLst>
              <a:ext uri="{FF2B5EF4-FFF2-40B4-BE49-F238E27FC236}">
                <a16:creationId xmlns:a16="http://schemas.microsoft.com/office/drawing/2014/main" id="{090ECED6-A0A3-1646-AE0E-DDCFE1A297C8}"/>
              </a:ext>
            </a:extLst>
          </p:cNvPr>
          <p:cNvPicPr>
            <a:picLocks noChangeAspect="1"/>
          </p:cNvPicPr>
          <p:nvPr/>
        </p:nvPicPr>
        <p:blipFill>
          <a:blip r:embed="rId3"/>
          <a:stretch>
            <a:fillRect/>
          </a:stretch>
        </p:blipFill>
        <p:spPr>
          <a:xfrm>
            <a:off x="5724215" y="1755286"/>
            <a:ext cx="5981114" cy="36748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7154" y="1448972"/>
            <a:ext cx="5798846" cy="3692770"/>
          </a:xfrm>
          <a:prstGeom prst="rect">
            <a:avLst/>
          </a:prstGeom>
        </p:spPr>
        <p:txBody>
          <a:bodyPr lIns="91440" tIns="45720" rIns="91440" bIns="45720" anchor="t">
            <a:normAutofit fontScale="77500" lnSpcReduction="20000"/>
          </a:bodyPr>
          <a:lstStyle/>
          <a:p>
            <a:pPr>
              <a:buNone/>
            </a:pPr>
            <a:r>
              <a:rPr lang="en-US" b="1" dirty="0"/>
              <a:t>Findings:</a:t>
            </a:r>
          </a:p>
          <a:p>
            <a:pPr>
              <a:buFont typeface="Arial" panose="020B0604020202020204" pitchFamily="34" charset="0"/>
              <a:buChar char="•"/>
            </a:pPr>
            <a:r>
              <a:rPr lang="en-US" dirty="0"/>
              <a:t>The map shows SpaceX launch outcomes using color-coded markers: </a:t>
            </a:r>
          </a:p>
          <a:p>
            <a:pPr marL="742950" lvl="1" indent="-285750">
              <a:buFont typeface="Arial" panose="020B0604020202020204" pitchFamily="34" charset="0"/>
              <a:buChar char="•"/>
            </a:pPr>
            <a:r>
              <a:rPr lang="en-US" dirty="0"/>
              <a:t>🟢 </a:t>
            </a:r>
            <a:r>
              <a:rPr lang="en-US" b="1" dirty="0"/>
              <a:t>Green:</a:t>
            </a:r>
            <a:r>
              <a:rPr lang="en-US" dirty="0"/>
              <a:t> Successful landings (on ground pad or drone ship)</a:t>
            </a:r>
          </a:p>
          <a:p>
            <a:pPr marL="742950" lvl="1" indent="-285750">
              <a:buFont typeface="Arial" panose="020B0604020202020204" pitchFamily="34" charset="0"/>
              <a:buChar char="•"/>
            </a:pPr>
            <a:r>
              <a:rPr lang="en-US" dirty="0"/>
              <a:t>🔴 </a:t>
            </a:r>
            <a:r>
              <a:rPr lang="en-US" b="1" dirty="0"/>
              <a:t>Red:</a:t>
            </a:r>
            <a:r>
              <a:rPr lang="en-US" dirty="0"/>
              <a:t> Failed landings</a:t>
            </a:r>
          </a:p>
          <a:p>
            <a:pPr>
              <a:buFont typeface="Arial" panose="020B0604020202020204" pitchFamily="34" charset="0"/>
              <a:buChar char="•"/>
            </a:pPr>
            <a:r>
              <a:rPr lang="en-US" b="1" dirty="0"/>
              <a:t>Key Insights:</a:t>
            </a:r>
            <a:r>
              <a:rPr lang="en-US" dirty="0"/>
              <a:t> </a:t>
            </a:r>
          </a:p>
          <a:p>
            <a:pPr marL="742950" lvl="1" indent="-285750">
              <a:buFont typeface="Arial" panose="020B0604020202020204" pitchFamily="34" charset="0"/>
              <a:buChar char="•"/>
            </a:pPr>
            <a:r>
              <a:rPr lang="en-US" dirty="0"/>
              <a:t>Higher success rates were observed at </a:t>
            </a:r>
            <a:r>
              <a:rPr lang="en-US" b="1" dirty="0"/>
              <a:t>CCAFS SLC-40</a:t>
            </a:r>
            <a:r>
              <a:rPr lang="en-US" dirty="0"/>
              <a:t> and </a:t>
            </a:r>
            <a:r>
              <a:rPr lang="en-US" b="1" dirty="0"/>
              <a:t>KSC LC-39A</a:t>
            </a:r>
            <a:r>
              <a:rPr lang="en-US" dirty="0"/>
              <a:t>.</a:t>
            </a:r>
          </a:p>
          <a:p>
            <a:pPr marL="742950" lvl="1" indent="-285750">
              <a:buFont typeface="Arial" panose="020B0604020202020204" pitchFamily="34" charset="0"/>
              <a:buChar char="•"/>
            </a:pPr>
            <a:r>
              <a:rPr lang="en-US" dirty="0"/>
              <a:t>Most failures occurred during early ocean landings (drone ship) due to difficult conditions.</a:t>
            </a:r>
          </a:p>
          <a:p>
            <a:pPr marL="742950" lvl="1" indent="-285750">
              <a:buFont typeface="Arial" panose="020B0604020202020204" pitchFamily="34" charset="0"/>
              <a:buChar char="•"/>
            </a:pPr>
            <a:r>
              <a:rPr lang="en-US" dirty="0"/>
              <a:t>Successful landings increased significantly after 2015, reflecting improvements in technology and operational strategy.</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Mapped</a:t>
            </a:r>
          </a:p>
        </p:txBody>
      </p:sp>
      <p:pic>
        <p:nvPicPr>
          <p:cNvPr id="7" name="Picture 6" descr="A map of a city&#10;&#10;AI-generated content may be incorrect.">
            <a:extLst>
              <a:ext uri="{FF2B5EF4-FFF2-40B4-BE49-F238E27FC236}">
                <a16:creationId xmlns:a16="http://schemas.microsoft.com/office/drawing/2014/main" id="{47E81DA2-54C3-01F0-3393-C5BAB0C29810}"/>
              </a:ext>
            </a:extLst>
          </p:cNvPr>
          <p:cNvPicPr>
            <a:picLocks noChangeAspect="1"/>
          </p:cNvPicPr>
          <p:nvPr/>
        </p:nvPicPr>
        <p:blipFill>
          <a:blip r:embed="rId3"/>
          <a:stretch>
            <a:fillRect/>
          </a:stretch>
        </p:blipFill>
        <p:spPr>
          <a:xfrm>
            <a:off x="6220715" y="3516923"/>
            <a:ext cx="4114364" cy="3038622"/>
          </a:xfrm>
          <a:prstGeom prst="rect">
            <a:avLst/>
          </a:prstGeom>
        </p:spPr>
      </p:pic>
      <p:pic>
        <p:nvPicPr>
          <p:cNvPr id="4" name="Picture 3" descr="A map of a city&#10;&#10;AI-generated content may be incorrect.">
            <a:extLst>
              <a:ext uri="{FF2B5EF4-FFF2-40B4-BE49-F238E27FC236}">
                <a16:creationId xmlns:a16="http://schemas.microsoft.com/office/drawing/2014/main" id="{1B25FBA3-E694-40A0-05B1-220D5A7F5AE1}"/>
              </a:ext>
            </a:extLst>
          </p:cNvPr>
          <p:cNvPicPr>
            <a:picLocks noChangeAspect="1"/>
          </p:cNvPicPr>
          <p:nvPr/>
        </p:nvPicPr>
        <p:blipFill>
          <a:blip r:embed="rId4"/>
          <a:stretch>
            <a:fillRect/>
          </a:stretch>
        </p:blipFill>
        <p:spPr>
          <a:xfrm>
            <a:off x="8179423" y="1329396"/>
            <a:ext cx="3616949" cy="29442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5898076" cy="3514358"/>
          </a:xfrm>
          <a:prstGeom prst="rect">
            <a:avLst/>
          </a:prstGeom>
        </p:spPr>
        <p:txBody>
          <a:bodyPr lIns="91440" tIns="45720" rIns="91440" bIns="45720" anchor="t">
            <a:normAutofit fontScale="62500" lnSpcReduction="20000"/>
          </a:bodyPr>
          <a:lstStyle/>
          <a:p>
            <a:pPr>
              <a:buNone/>
            </a:pPr>
            <a:r>
              <a:rPr lang="en-US" b="1" dirty="0"/>
              <a:t>Findings:</a:t>
            </a:r>
          </a:p>
          <a:p>
            <a:pPr>
              <a:buFont typeface="Arial" panose="020B0604020202020204" pitchFamily="34" charset="0"/>
              <a:buChar char="•"/>
            </a:pPr>
            <a:r>
              <a:rPr lang="en-US" dirty="0"/>
              <a:t>The map shows the proximity of a selected SpaceX launch site (e.g., </a:t>
            </a:r>
            <a:r>
              <a:rPr lang="en-US" b="1" dirty="0"/>
              <a:t>CCAFS SLC-40</a:t>
            </a:r>
            <a:r>
              <a:rPr lang="en-US" dirty="0"/>
              <a:t>) to key infrastructure: </a:t>
            </a:r>
          </a:p>
          <a:p>
            <a:pPr marL="742950" lvl="1" indent="-285750">
              <a:buFont typeface="Arial" panose="020B0604020202020204" pitchFamily="34" charset="0"/>
              <a:buChar char="•"/>
            </a:pPr>
            <a:r>
              <a:rPr lang="en-US" b="1" dirty="0"/>
              <a:t>Railway:</a:t>
            </a:r>
            <a:r>
              <a:rPr lang="en-US" dirty="0"/>
              <a:t> Close proximity allows for easy transportation of rocket components.</a:t>
            </a:r>
          </a:p>
          <a:p>
            <a:pPr marL="742950" lvl="1" indent="-285750">
              <a:buFont typeface="Arial" panose="020B0604020202020204" pitchFamily="34" charset="0"/>
              <a:buChar char="•"/>
            </a:pPr>
            <a:r>
              <a:rPr lang="en-US" b="1" dirty="0"/>
              <a:t>Highway:</a:t>
            </a:r>
            <a:r>
              <a:rPr lang="en-US" dirty="0"/>
              <a:t> Facilitates road-based transportation for equipment and crew.</a:t>
            </a:r>
          </a:p>
          <a:p>
            <a:pPr marL="742950" lvl="1" indent="-285750">
              <a:buFont typeface="Arial" panose="020B0604020202020204" pitchFamily="34" charset="0"/>
              <a:buChar char="•"/>
            </a:pPr>
            <a:r>
              <a:rPr lang="en-US" b="1" dirty="0"/>
              <a:t>Coastline:</a:t>
            </a:r>
            <a:r>
              <a:rPr lang="en-US" dirty="0"/>
              <a:t> Launch sites near the coastline reduce risk to populated areas in case of launch failure and allow easier recovery of reusable boosters.</a:t>
            </a:r>
          </a:p>
          <a:p>
            <a:pPr>
              <a:buFont typeface="Arial" panose="020B0604020202020204" pitchFamily="34" charset="0"/>
              <a:buChar char="•"/>
            </a:pPr>
            <a:r>
              <a:rPr lang="en-US" b="1" dirty="0"/>
              <a:t>Distance Calculations:</a:t>
            </a:r>
            <a:r>
              <a:rPr lang="en-US" dirty="0"/>
              <a:t> </a:t>
            </a:r>
          </a:p>
          <a:p>
            <a:pPr marL="742950" lvl="1" indent="-285750">
              <a:buFont typeface="Arial" panose="020B0604020202020204" pitchFamily="34" charset="0"/>
              <a:buChar char="•"/>
            </a:pPr>
            <a:r>
              <a:rPr lang="en-US" dirty="0"/>
              <a:t>Railway distance: ~2.5 km</a:t>
            </a:r>
          </a:p>
          <a:p>
            <a:pPr marL="742950" lvl="1" indent="-285750">
              <a:buFont typeface="Arial" panose="020B0604020202020204" pitchFamily="34" charset="0"/>
              <a:buChar char="•"/>
            </a:pPr>
            <a:r>
              <a:rPr lang="en-US" dirty="0"/>
              <a:t>Highway distance: ~1.2 km</a:t>
            </a:r>
          </a:p>
          <a:p>
            <a:pPr marL="742950" lvl="1" indent="-285750">
              <a:buFont typeface="Arial" panose="020B0604020202020204" pitchFamily="34" charset="0"/>
              <a:buChar char="•"/>
            </a:pPr>
            <a:r>
              <a:rPr lang="en-US" dirty="0"/>
              <a:t>Coastline distance: ~1.8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A map of a city&#10;&#10;AI-generated content may be incorrect.">
            <a:extLst>
              <a:ext uri="{FF2B5EF4-FFF2-40B4-BE49-F238E27FC236}">
                <a16:creationId xmlns:a16="http://schemas.microsoft.com/office/drawing/2014/main" id="{5BD3A229-CE3B-369C-5123-69F766357A56}"/>
              </a:ext>
            </a:extLst>
          </p:cNvPr>
          <p:cNvPicPr>
            <a:picLocks noChangeAspect="1"/>
          </p:cNvPicPr>
          <p:nvPr/>
        </p:nvPicPr>
        <p:blipFill>
          <a:blip r:embed="rId3"/>
          <a:stretch>
            <a:fillRect/>
          </a:stretch>
        </p:blipFill>
        <p:spPr>
          <a:xfrm>
            <a:off x="7372552" y="1413207"/>
            <a:ext cx="3162741" cy="48131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3912" y="1480966"/>
            <a:ext cx="5131387" cy="4068738"/>
          </a:xfrm>
          <a:prstGeom prst="rect">
            <a:avLst/>
          </a:prstGeom>
        </p:spPr>
        <p:txBody>
          <a:bodyPr lIns="91440" tIns="45720" rIns="91440" bIns="45720" anchor="t">
            <a:normAutofit fontScale="62500" lnSpcReduction="20000"/>
          </a:bodyPr>
          <a:lstStyle/>
          <a:p>
            <a:pPr>
              <a:buNone/>
            </a:pPr>
            <a:r>
              <a:rPr lang="en-US" b="1" dirty="0"/>
              <a:t>Findings:</a:t>
            </a:r>
          </a:p>
          <a:p>
            <a:pPr>
              <a:buFont typeface="Arial" panose="020B0604020202020204" pitchFamily="34" charset="0"/>
              <a:buChar char="•"/>
            </a:pPr>
            <a:r>
              <a:rPr lang="en-US" dirty="0"/>
              <a:t>The pie chart shows the percentage of successful launches across four SpaceX launch sites: </a:t>
            </a:r>
          </a:p>
          <a:p>
            <a:pPr marL="742950" lvl="1" indent="-285750">
              <a:buFont typeface="Arial" panose="020B0604020202020204" pitchFamily="34" charset="0"/>
              <a:buChar char="•"/>
            </a:pPr>
            <a:r>
              <a:rPr lang="en-US" dirty="0"/>
              <a:t>🟦 </a:t>
            </a:r>
            <a:r>
              <a:rPr lang="en-US" b="1" dirty="0"/>
              <a:t>KSC LC-39A</a:t>
            </a:r>
            <a:r>
              <a:rPr lang="en-US" dirty="0"/>
              <a:t> – 41.2% of successful launches</a:t>
            </a:r>
          </a:p>
          <a:p>
            <a:pPr marL="742950" lvl="1" indent="-285750">
              <a:buFont typeface="Arial" panose="020B0604020202020204" pitchFamily="34" charset="0"/>
              <a:buChar char="•"/>
            </a:pPr>
            <a:r>
              <a:rPr lang="en-US" dirty="0"/>
              <a:t>🟥 </a:t>
            </a:r>
            <a:r>
              <a:rPr lang="en-US" b="1" dirty="0"/>
              <a:t>CCAFS SLC-40</a:t>
            </a:r>
            <a:r>
              <a:rPr lang="en-US" dirty="0"/>
              <a:t> – 23% of successful launches</a:t>
            </a:r>
          </a:p>
          <a:p>
            <a:pPr marL="742950" lvl="1" indent="-285750">
              <a:buFont typeface="Arial" panose="020B0604020202020204" pitchFamily="34" charset="0"/>
              <a:buChar char="•"/>
            </a:pPr>
            <a:r>
              <a:rPr lang="en-US" dirty="0"/>
              <a:t>🟩 </a:t>
            </a:r>
            <a:r>
              <a:rPr lang="en-US" b="1" dirty="0"/>
              <a:t>VAFB SLC-4E</a:t>
            </a:r>
            <a:r>
              <a:rPr lang="en-US" dirty="0"/>
              <a:t> – 21.4% of successful launches</a:t>
            </a:r>
          </a:p>
          <a:p>
            <a:pPr marL="742950" lvl="1" indent="-285750">
              <a:buFont typeface="Arial" panose="020B0604020202020204" pitchFamily="34" charset="0"/>
              <a:buChar char="•"/>
            </a:pPr>
            <a:r>
              <a:rPr lang="en-US" dirty="0"/>
              <a:t>🟪 </a:t>
            </a:r>
            <a:r>
              <a:rPr lang="en-US" b="1" dirty="0"/>
              <a:t>CCAFS LC-40</a:t>
            </a:r>
            <a:r>
              <a:rPr lang="en-US" dirty="0"/>
              <a:t> – 14.4% of successful launches</a:t>
            </a:r>
          </a:p>
          <a:p>
            <a:pPr>
              <a:buNone/>
            </a:pPr>
            <a:r>
              <a:rPr lang="en-US" b="1" dirty="0"/>
              <a:t>Insights:</a:t>
            </a:r>
          </a:p>
          <a:p>
            <a:pPr>
              <a:buFont typeface="Arial" panose="020B0604020202020204" pitchFamily="34" charset="0"/>
              <a:buChar char="•"/>
            </a:pPr>
            <a:r>
              <a:rPr lang="en-US" b="1" dirty="0"/>
              <a:t>KSC LC-39A</a:t>
            </a:r>
            <a:r>
              <a:rPr lang="en-US" dirty="0"/>
              <a:t> (Kennedy Space Center) accounted for the highest success rate, reflecting its role in high-profile missions.</a:t>
            </a:r>
          </a:p>
          <a:p>
            <a:pPr>
              <a:buFont typeface="Arial" panose="020B0604020202020204" pitchFamily="34" charset="0"/>
              <a:buChar char="•"/>
            </a:pPr>
            <a:r>
              <a:rPr lang="en-US" b="1" dirty="0"/>
              <a:t>CCAFS SLC-40</a:t>
            </a:r>
            <a:r>
              <a:rPr lang="en-US" dirty="0"/>
              <a:t> and </a:t>
            </a:r>
            <a:r>
              <a:rPr lang="en-US" b="1" dirty="0"/>
              <a:t>VAFB SLC-4E</a:t>
            </a:r>
            <a:r>
              <a:rPr lang="en-US" dirty="0"/>
              <a:t> had comparable success rates, indicating consistent performance across different orbit types.</a:t>
            </a:r>
          </a:p>
          <a:p>
            <a:pPr>
              <a:buFont typeface="Arial" panose="020B0604020202020204" pitchFamily="34" charset="0"/>
              <a:buChar char="•"/>
            </a:pPr>
            <a:r>
              <a:rPr lang="en-US" b="1" dirty="0"/>
              <a:t>CCAFS LC-40</a:t>
            </a:r>
            <a:r>
              <a:rPr lang="en-US" dirty="0"/>
              <a:t> had the lowest percentage, reflecting its use in earlier testing and experimental phases.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 – Pie Chart</a:t>
            </a:r>
          </a:p>
        </p:txBody>
      </p:sp>
      <p:pic>
        <p:nvPicPr>
          <p:cNvPr id="4" name="Picture 3" descr="A screenshot of a computer&#10;&#10;AI-generated content may be incorrect.">
            <a:extLst>
              <a:ext uri="{FF2B5EF4-FFF2-40B4-BE49-F238E27FC236}">
                <a16:creationId xmlns:a16="http://schemas.microsoft.com/office/drawing/2014/main" id="{4C09CEC0-7D02-513C-1371-90A5C99E4A25}"/>
              </a:ext>
            </a:extLst>
          </p:cNvPr>
          <p:cNvPicPr>
            <a:picLocks noChangeAspect="1"/>
          </p:cNvPicPr>
          <p:nvPr/>
        </p:nvPicPr>
        <p:blipFill>
          <a:blip r:embed="rId3"/>
          <a:stretch>
            <a:fillRect/>
          </a:stretch>
        </p:blipFill>
        <p:spPr>
          <a:xfrm>
            <a:off x="5465299" y="1825625"/>
            <a:ext cx="6583679" cy="19586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6404" y="1579440"/>
            <a:ext cx="3753566" cy="4351338"/>
          </a:xfrm>
          <a:prstGeom prst="rect">
            <a:avLst/>
          </a:prstGeom>
        </p:spPr>
        <p:txBody>
          <a:bodyPr lIns="91440" tIns="45720" rIns="91440" bIns="45720" anchor="t">
            <a:normAutofit fontScale="62500" lnSpcReduction="20000"/>
          </a:bodyPr>
          <a:lstStyle/>
          <a:p>
            <a:pPr>
              <a:buNone/>
            </a:pPr>
            <a:r>
              <a:rPr lang="en-US" b="1" dirty="0"/>
              <a:t>Findings:</a:t>
            </a:r>
          </a:p>
          <a:p>
            <a:pPr>
              <a:buFont typeface="Arial" panose="020B0604020202020204" pitchFamily="34" charset="0"/>
              <a:buChar char="•"/>
            </a:pPr>
            <a:r>
              <a:rPr lang="en-US" dirty="0"/>
              <a:t>The pie chart shows the launch success ratio at </a:t>
            </a:r>
            <a:r>
              <a:rPr lang="en-US" b="1" dirty="0"/>
              <a:t>KSC LC-39A</a:t>
            </a:r>
            <a:r>
              <a:rPr lang="en-US" dirty="0"/>
              <a:t>: </a:t>
            </a:r>
          </a:p>
          <a:p>
            <a:pPr marL="742950" lvl="1" indent="-285750">
              <a:buFont typeface="Arial" panose="020B0604020202020204" pitchFamily="34" charset="0"/>
              <a:buChar char="•"/>
            </a:pPr>
            <a:r>
              <a:rPr lang="en-US" dirty="0"/>
              <a:t>🟦 </a:t>
            </a:r>
            <a:r>
              <a:rPr lang="en-US" b="1" dirty="0"/>
              <a:t>Successful Launches</a:t>
            </a:r>
            <a:r>
              <a:rPr lang="en-US" dirty="0"/>
              <a:t> – 76.9%</a:t>
            </a:r>
          </a:p>
          <a:p>
            <a:pPr marL="742950" lvl="1" indent="-285750">
              <a:buFont typeface="Arial" panose="020B0604020202020204" pitchFamily="34" charset="0"/>
              <a:buChar char="•"/>
            </a:pPr>
            <a:r>
              <a:rPr lang="en-US" dirty="0"/>
              <a:t>🟥 </a:t>
            </a:r>
            <a:r>
              <a:rPr lang="en-US" b="1" dirty="0"/>
              <a:t>Failed Launches</a:t>
            </a:r>
            <a:r>
              <a:rPr lang="en-US" dirty="0"/>
              <a:t> – 23.1%</a:t>
            </a:r>
          </a:p>
          <a:p>
            <a:pPr>
              <a:buNone/>
            </a:pPr>
            <a:r>
              <a:rPr lang="en-US" b="1" dirty="0"/>
              <a:t>Insights:</a:t>
            </a:r>
          </a:p>
          <a:p>
            <a:pPr>
              <a:buFont typeface="Arial" panose="020B0604020202020204" pitchFamily="34" charset="0"/>
              <a:buChar char="•"/>
            </a:pPr>
            <a:r>
              <a:rPr lang="en-US" b="1" dirty="0"/>
              <a:t>KSC LC-39A</a:t>
            </a:r>
            <a:r>
              <a:rPr lang="en-US" dirty="0"/>
              <a:t> stands out as the most reliable launch site for SpaceX.</a:t>
            </a:r>
          </a:p>
          <a:p>
            <a:pPr>
              <a:buFont typeface="Arial" panose="020B0604020202020204" pitchFamily="34" charset="0"/>
              <a:buChar char="•"/>
            </a:pPr>
            <a:r>
              <a:rPr lang="en-US" dirty="0"/>
              <a:t>The high success rate reflects improvements in rocket design, launch procedures, and recovery technology.</a:t>
            </a:r>
          </a:p>
          <a:p>
            <a:pPr>
              <a:buFont typeface="Arial" panose="020B0604020202020204" pitchFamily="34" charset="0"/>
              <a:buChar char="•"/>
            </a:pPr>
            <a:r>
              <a:rPr lang="en-US" dirty="0"/>
              <a:t>The relatively low failure rate supports the site’s use for complex and high-stakes missions, such as crewed flights and interplanetary missions.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 Pie Chart</a:t>
            </a:r>
          </a:p>
        </p:txBody>
      </p:sp>
      <p:pic>
        <p:nvPicPr>
          <p:cNvPr id="4" name="Picture 3" descr="A blue and red circle with a few different layers&#10;&#10;AI-generated content may be incorrect.">
            <a:extLst>
              <a:ext uri="{FF2B5EF4-FFF2-40B4-BE49-F238E27FC236}">
                <a16:creationId xmlns:a16="http://schemas.microsoft.com/office/drawing/2014/main" id="{F768202C-AD96-F44E-4E4B-DB7BCDDC8F6D}"/>
              </a:ext>
            </a:extLst>
          </p:cNvPr>
          <p:cNvPicPr>
            <a:picLocks noChangeAspect="1"/>
          </p:cNvPicPr>
          <p:nvPr/>
        </p:nvPicPr>
        <p:blipFill>
          <a:blip r:embed="rId3"/>
          <a:stretch>
            <a:fillRect/>
          </a:stretch>
        </p:blipFill>
        <p:spPr>
          <a:xfrm>
            <a:off x="4077122" y="1966839"/>
            <a:ext cx="7718474" cy="18384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4864F769-2CCC-15D6-D54B-9EEB6C7C8524}"/>
              </a:ext>
            </a:extLst>
          </p:cNvPr>
          <p:cNvSpPr txBox="1">
            <a:spLocks/>
          </p:cNvSpPr>
          <p:nvPr/>
        </p:nvSpPr>
        <p:spPr>
          <a:xfrm>
            <a:off x="828068" y="1605288"/>
            <a:ext cx="5049288" cy="43850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000" b="1" dirty="0"/>
              <a:t>Project Background and Context</a:t>
            </a:r>
          </a:p>
          <a:p>
            <a:pPr>
              <a:lnSpc>
                <a:spcPct val="150000"/>
              </a:lnSpc>
              <a:buFont typeface="Arial" panose="020B0604020202020204" pitchFamily="34" charset="0"/>
              <a:buChar char="•"/>
            </a:pPr>
            <a:r>
              <a:rPr lang="en-US" sz="1600" dirty="0"/>
              <a:t>The commercial space age is here, with companies like Virgin Galactic, Rocket Lab, Blue Origin, and SpaceX competing to make space travel more </a:t>
            </a:r>
            <a:r>
              <a:rPr lang="en-US" sz="1600" dirty="0" err="1"/>
              <a:t>affordable.</a:t>
            </a:r>
            <a:r>
              <a:rPr lang="en-US" sz="1600" b="1" dirty="0" err="1"/>
              <a:t>Data</a:t>
            </a:r>
            <a:r>
              <a:rPr lang="en-US" sz="1600" b="1" dirty="0"/>
              <a:t> Wrangling:</a:t>
            </a:r>
            <a:endParaRPr lang="en-US" sz="1600" dirty="0"/>
          </a:p>
          <a:p>
            <a:pPr>
              <a:lnSpc>
                <a:spcPct val="150000"/>
              </a:lnSpc>
              <a:buFont typeface="Arial" panose="020B0604020202020204" pitchFamily="34" charset="0"/>
              <a:buChar char="•"/>
            </a:pPr>
            <a:r>
              <a:rPr lang="en-US" sz="1600" dirty="0"/>
              <a:t>SpaceX has reduced launch costs to </a:t>
            </a:r>
            <a:r>
              <a:rPr lang="en-US" sz="1600" b="1" dirty="0"/>
              <a:t>$62 million</a:t>
            </a:r>
            <a:r>
              <a:rPr lang="en-US" sz="1600" dirty="0"/>
              <a:t> (compared to </a:t>
            </a:r>
            <a:r>
              <a:rPr lang="en-US" sz="1600" b="1" dirty="0"/>
              <a:t>$165 million</a:t>
            </a:r>
            <a:r>
              <a:rPr lang="en-US" sz="1600" dirty="0"/>
              <a:t> for competitors) by </a:t>
            </a:r>
            <a:r>
              <a:rPr lang="en-US" sz="1600" b="1" dirty="0"/>
              <a:t>reusing the first stage</a:t>
            </a:r>
            <a:r>
              <a:rPr lang="en-US" sz="1600" dirty="0"/>
              <a:t> of its Falcon 9 rocket.</a:t>
            </a:r>
          </a:p>
          <a:p>
            <a:pPr>
              <a:lnSpc>
                <a:spcPct val="150000"/>
              </a:lnSpc>
              <a:buFont typeface="Arial" panose="020B0604020202020204" pitchFamily="34" charset="0"/>
              <a:buChar char="•"/>
            </a:pPr>
            <a:r>
              <a:rPr lang="en-US" sz="1600" dirty="0"/>
              <a:t>Predicting whether the first stage will successfully land is key to estimating future launch costs and improving profitability.</a:t>
            </a:r>
          </a:p>
        </p:txBody>
      </p:sp>
      <p:sp>
        <p:nvSpPr>
          <p:cNvPr id="3" name="Content Placeholder 2">
            <a:extLst>
              <a:ext uri="{FF2B5EF4-FFF2-40B4-BE49-F238E27FC236}">
                <a16:creationId xmlns:a16="http://schemas.microsoft.com/office/drawing/2014/main" id="{087EDBAA-474D-8F81-3B0D-3E8819389BC6}"/>
              </a:ext>
            </a:extLst>
          </p:cNvPr>
          <p:cNvSpPr txBox="1">
            <a:spLocks/>
          </p:cNvSpPr>
          <p:nvPr/>
        </p:nvSpPr>
        <p:spPr>
          <a:xfrm>
            <a:off x="6314646" y="1605287"/>
            <a:ext cx="5049288" cy="438507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000" b="1" dirty="0"/>
              <a:t>Problems We Want To Find Answers To</a:t>
            </a:r>
          </a:p>
          <a:p>
            <a:pPr>
              <a:lnSpc>
                <a:spcPct val="150000"/>
              </a:lnSpc>
              <a:buFont typeface="Arial" panose="020B0604020202020204" pitchFamily="34" charset="0"/>
              <a:buChar char="•"/>
            </a:pPr>
            <a:r>
              <a:rPr lang="en-US" sz="1600" dirty="0"/>
              <a:t>Can we accurately predict if the first stage will land successfully? </a:t>
            </a:r>
          </a:p>
          <a:p>
            <a:pPr>
              <a:lnSpc>
                <a:spcPct val="150000"/>
              </a:lnSpc>
              <a:buFont typeface="Arial" panose="020B0604020202020204" pitchFamily="34" charset="0"/>
              <a:buChar char="•"/>
            </a:pPr>
            <a:r>
              <a:rPr lang="en-US" sz="1600" dirty="0"/>
              <a:t>What factors (e.g., payload weight, weather, launch site) influence the success rate of the first stage landing?</a:t>
            </a:r>
            <a:r>
              <a:rPr lang="en-US" sz="1600" b="1" dirty="0"/>
              <a:t> </a:t>
            </a:r>
          </a:p>
          <a:p>
            <a:pPr>
              <a:lnSpc>
                <a:spcPct val="150000"/>
              </a:lnSpc>
              <a:buFont typeface="Arial" panose="020B0604020202020204" pitchFamily="34" charset="0"/>
              <a:buChar char="•"/>
            </a:pPr>
            <a:r>
              <a:rPr lang="en-US" sz="1600" dirty="0"/>
              <a:t>How can predicting landing success help reduce launch costs and improve reusability strategies?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9578" y="1375873"/>
            <a:ext cx="5028222" cy="1702250"/>
          </a:xfrm>
          <a:prstGeom prst="rect">
            <a:avLst/>
          </a:prstGeom>
        </p:spPr>
        <p:txBody>
          <a:bodyPr lIns="91440" tIns="45720" rIns="91440" bIns="45720" anchor="t">
            <a:normAutofit fontScale="40000" lnSpcReduction="20000"/>
          </a:bodyPr>
          <a:lstStyle/>
          <a:p>
            <a:pPr>
              <a:buNone/>
            </a:pPr>
            <a:r>
              <a:rPr lang="en-US" b="1" dirty="0"/>
              <a:t>Findings:</a:t>
            </a:r>
          </a:p>
          <a:p>
            <a:pPr>
              <a:buFont typeface="Arial" panose="020B0604020202020204" pitchFamily="34" charset="0"/>
              <a:buChar char="•"/>
            </a:pPr>
            <a:r>
              <a:rPr lang="en-US" dirty="0"/>
              <a:t>The scatter plots show the relationship between payload mass and launch success for all sites.</a:t>
            </a:r>
          </a:p>
          <a:p>
            <a:pPr>
              <a:buFont typeface="Arial" panose="020B0604020202020204" pitchFamily="34" charset="0"/>
              <a:buChar char="•"/>
            </a:pPr>
            <a:r>
              <a:rPr lang="en-US" dirty="0"/>
              <a:t>The range slider allows dynamic filtering of payload mass to analyze specific success trends.</a:t>
            </a:r>
          </a:p>
          <a:p>
            <a:pPr>
              <a:buFont typeface="Arial" panose="020B0604020202020204" pitchFamily="34" charset="0"/>
              <a:buChar char="•"/>
            </a:pPr>
            <a:r>
              <a:rPr lang="en-US" b="1" dirty="0"/>
              <a:t>Booster Version FT</a:t>
            </a:r>
            <a:r>
              <a:rPr lang="en-US" dirty="0"/>
              <a:t> had the highest success rate for payloads between </a:t>
            </a:r>
            <a:r>
              <a:rPr lang="en-US" b="1" dirty="0"/>
              <a:t>4,000 kg – 6,000 kg</a:t>
            </a:r>
            <a:r>
              <a:rPr lang="en-US" dirty="0"/>
              <a:t>.</a:t>
            </a:r>
          </a:p>
          <a:p>
            <a:pPr>
              <a:buFont typeface="Arial" panose="020B0604020202020204" pitchFamily="34" charset="0"/>
              <a:buChar char="•"/>
            </a:pPr>
            <a:r>
              <a:rPr lang="en-US" dirty="0"/>
              <a:t>Success rates generally decline with higher payload mass, especially beyond </a:t>
            </a:r>
            <a:r>
              <a:rPr lang="en-US" b="1" dirty="0"/>
              <a:t>7,500 kg</a:t>
            </a:r>
            <a:r>
              <a:rPr lang="en-US"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Scatterplots – Payload and Success Correlation</a:t>
            </a:r>
          </a:p>
        </p:txBody>
      </p:sp>
      <p:pic>
        <p:nvPicPr>
          <p:cNvPr id="4" name="Picture 3" descr="A screenshot of a computer&#10;&#10;AI-generated content may be incorrect.">
            <a:extLst>
              <a:ext uri="{FF2B5EF4-FFF2-40B4-BE49-F238E27FC236}">
                <a16:creationId xmlns:a16="http://schemas.microsoft.com/office/drawing/2014/main" id="{EE8B11BF-8B20-1F7B-ED5E-9B6423FAFC49}"/>
              </a:ext>
            </a:extLst>
          </p:cNvPr>
          <p:cNvPicPr>
            <a:picLocks noChangeAspect="1"/>
          </p:cNvPicPr>
          <p:nvPr/>
        </p:nvPicPr>
        <p:blipFill>
          <a:blip r:embed="rId3"/>
          <a:stretch>
            <a:fillRect/>
          </a:stretch>
        </p:blipFill>
        <p:spPr>
          <a:xfrm>
            <a:off x="1446822" y="3078122"/>
            <a:ext cx="10515600" cy="1820984"/>
          </a:xfrm>
          <a:prstGeom prst="rect">
            <a:avLst/>
          </a:prstGeom>
        </p:spPr>
      </p:pic>
      <p:pic>
        <p:nvPicPr>
          <p:cNvPr id="7" name="Picture 6" descr="A white grid with blue and black text&#10;&#10;AI-generated content may be incorrect.">
            <a:extLst>
              <a:ext uri="{FF2B5EF4-FFF2-40B4-BE49-F238E27FC236}">
                <a16:creationId xmlns:a16="http://schemas.microsoft.com/office/drawing/2014/main" id="{2FD36D00-4DBE-57D0-7647-8012ED4CDCA4}"/>
              </a:ext>
            </a:extLst>
          </p:cNvPr>
          <p:cNvPicPr>
            <a:picLocks noChangeAspect="1"/>
          </p:cNvPicPr>
          <p:nvPr/>
        </p:nvPicPr>
        <p:blipFill>
          <a:blip r:embed="rId4"/>
          <a:stretch>
            <a:fillRect/>
          </a:stretch>
        </p:blipFill>
        <p:spPr>
          <a:xfrm>
            <a:off x="229578" y="5037015"/>
            <a:ext cx="10515600" cy="1820984"/>
          </a:xfrm>
          <a:prstGeom prst="rect">
            <a:avLst/>
          </a:prstGeom>
        </p:spPr>
      </p:pic>
      <p:sp>
        <p:nvSpPr>
          <p:cNvPr id="8" name="TextBox 7">
            <a:extLst>
              <a:ext uri="{FF2B5EF4-FFF2-40B4-BE49-F238E27FC236}">
                <a16:creationId xmlns:a16="http://schemas.microsoft.com/office/drawing/2014/main" id="{A596864A-545C-F48C-36F2-C2F176C8FD2C}"/>
              </a:ext>
            </a:extLst>
          </p:cNvPr>
          <p:cNvSpPr txBox="1"/>
          <p:nvPr/>
        </p:nvSpPr>
        <p:spPr>
          <a:xfrm>
            <a:off x="5257800" y="1239142"/>
            <a:ext cx="6334088" cy="1661993"/>
          </a:xfrm>
          <a:prstGeom prst="rect">
            <a:avLst/>
          </a:prstGeom>
          <a:noFill/>
        </p:spPr>
        <p:txBody>
          <a:bodyPr wrap="square" rtlCol="0">
            <a:spAutoFit/>
          </a:bodyPr>
          <a:lstStyle/>
          <a:p>
            <a:pPr>
              <a:lnSpc>
                <a:spcPct val="150000"/>
              </a:lnSpc>
              <a:buNone/>
            </a:pPr>
            <a:r>
              <a:rPr lang="en-US" sz="1100" b="1" dirty="0"/>
              <a:t>Insights:</a:t>
            </a:r>
          </a:p>
          <a:p>
            <a:pPr>
              <a:lnSpc>
                <a:spcPct val="150000"/>
              </a:lnSpc>
              <a:buFont typeface="Arial" panose="020B0604020202020204" pitchFamily="34" charset="0"/>
              <a:buChar char="•"/>
            </a:pPr>
            <a:r>
              <a:rPr lang="en-US" sz="1100" dirty="0"/>
              <a:t>Mid-range payloads (4,000 kg – 6,000 kg) had the highest success rates, likely due to optimized rocket design and performance at these payload levels.</a:t>
            </a:r>
          </a:p>
          <a:p>
            <a:pPr>
              <a:lnSpc>
                <a:spcPct val="150000"/>
              </a:lnSpc>
              <a:buFont typeface="Arial" panose="020B0604020202020204" pitchFamily="34" charset="0"/>
              <a:buChar char="•"/>
            </a:pPr>
            <a:r>
              <a:rPr lang="en-US" sz="1100" dirty="0"/>
              <a:t>Booster Versions FT and B5 were the most reliable across different payload ranges.</a:t>
            </a:r>
          </a:p>
          <a:p>
            <a:pPr>
              <a:lnSpc>
                <a:spcPct val="150000"/>
              </a:lnSpc>
              <a:buFont typeface="Arial" panose="020B0604020202020204" pitchFamily="34" charset="0"/>
              <a:buChar char="•"/>
            </a:pPr>
            <a:r>
              <a:rPr lang="en-US" sz="1100" dirty="0"/>
              <a:t>Outliers in high-payload ranges suggest that heavier payloads introduce more operational risk</a:t>
            </a:r>
            <a:r>
              <a:rPr lang="en-US" sz="1200" dirty="0"/>
              <a:t>.</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92500" lnSpcReduction="10000"/>
          </a:bodyPr>
          <a:lstStyle/>
          <a:p>
            <a:pPr>
              <a:buNone/>
            </a:pPr>
            <a:r>
              <a:rPr lang="en-US" sz="1600" dirty="0"/>
              <a:t>Explanation:</a:t>
            </a:r>
          </a:p>
          <a:p>
            <a:r>
              <a:rPr lang="en-US" sz="1600" dirty="0"/>
              <a:t>Model Comparison: The bar chart visually compares the accuracy of four classification models: </a:t>
            </a:r>
            <a:r>
              <a:rPr lang="en-US" sz="1600" dirty="0" err="1"/>
              <a:t>KNeighbors</a:t>
            </a:r>
            <a:r>
              <a:rPr lang="en-US" sz="1600" dirty="0"/>
              <a:t>, </a:t>
            </a:r>
            <a:r>
              <a:rPr lang="en-US" sz="1600" dirty="0" err="1"/>
              <a:t>DecisionTree</a:t>
            </a:r>
            <a:r>
              <a:rPr lang="en-US" sz="1600" dirty="0"/>
              <a:t>, </a:t>
            </a:r>
            <a:r>
              <a:rPr lang="en-US" sz="1600" dirty="0" err="1"/>
              <a:t>LogisticRegression</a:t>
            </a:r>
            <a:r>
              <a:rPr lang="en-US" sz="1600" dirty="0"/>
              <a:t>, and </a:t>
            </a:r>
            <a:r>
              <a:rPr lang="en-US" sz="1600" dirty="0" err="1"/>
              <a:t>SupportVector</a:t>
            </a:r>
            <a:r>
              <a:rPr lang="en-US" sz="1600" dirty="0"/>
              <a:t>.</a:t>
            </a:r>
          </a:p>
          <a:p>
            <a:r>
              <a:rPr lang="en-US" sz="1600" dirty="0"/>
              <a:t>Best Model: The </a:t>
            </a:r>
            <a:r>
              <a:rPr lang="en-US" sz="1600" dirty="0" err="1"/>
              <a:t>DecisionTree</a:t>
            </a:r>
            <a:r>
              <a:rPr lang="en-US" sz="1600" dirty="0"/>
              <a:t> model achieved the highest accuracy at 0.873 (87.3%), indicating it performed the best among the four models.</a:t>
            </a:r>
          </a:p>
          <a:p>
            <a:r>
              <a:rPr lang="en-US" sz="1600" dirty="0"/>
              <a:t>Performance Insight: </a:t>
            </a:r>
            <a:r>
              <a:rPr lang="en-US" sz="1600" dirty="0" err="1"/>
              <a:t>KNeighbors</a:t>
            </a:r>
            <a:r>
              <a:rPr lang="en-US" sz="1600" dirty="0"/>
              <a:t> and </a:t>
            </a:r>
            <a:r>
              <a:rPr lang="en-US" sz="1600" dirty="0" err="1"/>
              <a:t>SupportVector</a:t>
            </a:r>
            <a:r>
              <a:rPr lang="en-US" sz="1600" dirty="0"/>
              <a:t> models both showed similar accuracy at 0.848 (84.8%), while </a:t>
            </a:r>
            <a:r>
              <a:rPr lang="en-US" sz="1600" dirty="0" err="1"/>
              <a:t>LogisticRegression</a:t>
            </a:r>
            <a:r>
              <a:rPr lang="en-US" sz="1600" dirty="0"/>
              <a:t> performed slightly lower at 0.846 (84.6%).</a:t>
            </a:r>
          </a:p>
          <a:p>
            <a:r>
              <a:rPr lang="en-US" sz="1600" dirty="0"/>
              <a:t>Decision Tree Performance: The Decision Tree model likely benefited from fine-tuned hyperparameters, such as 'criterion': '</a:t>
            </a:r>
            <a:r>
              <a:rPr lang="en-US" sz="1600" dirty="0" err="1"/>
              <a:t>gini</a:t>
            </a:r>
            <a:r>
              <a:rPr lang="en-US" sz="1600" dirty="0"/>
              <a:t>' and '</a:t>
            </a:r>
            <a:r>
              <a:rPr lang="en-US" sz="1600" dirty="0" err="1"/>
              <a:t>max_depth</a:t>
            </a:r>
            <a:r>
              <a:rPr lang="en-US" sz="1600" dirty="0"/>
              <a:t>': 6, contributing to its high performance.</a:t>
            </a:r>
          </a:p>
          <a:p>
            <a:r>
              <a:rPr lang="en-US" sz="1600" dirty="0"/>
              <a:t>Consistency: The close accuracy scores among the models suggest that the data is well-structured and that the classification problem is relatively balanced.</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97E58BAC-9007-D48E-57B6-A20B76DE2FE7}"/>
              </a:ext>
            </a:extLst>
          </p:cNvPr>
          <p:cNvPicPr>
            <a:picLocks noChangeAspect="1"/>
          </p:cNvPicPr>
          <p:nvPr/>
        </p:nvPicPr>
        <p:blipFill>
          <a:blip r:embed="rId3"/>
          <a:stretch>
            <a:fillRect/>
          </a:stretch>
        </p:blipFill>
        <p:spPr>
          <a:xfrm>
            <a:off x="6837463" y="98474"/>
            <a:ext cx="4584526" cy="59270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3826" y="1523206"/>
            <a:ext cx="6291971" cy="4796144"/>
          </a:xfrm>
          <a:prstGeom prst="rect">
            <a:avLst/>
          </a:prstGeom>
        </p:spPr>
        <p:txBody>
          <a:bodyPr>
            <a:normAutofit lnSpcReduction="10000"/>
          </a:bodyPr>
          <a:lstStyle/>
          <a:p>
            <a:pPr>
              <a:buNone/>
            </a:pPr>
            <a:r>
              <a:rPr lang="en-US" sz="1600" b="1" dirty="0"/>
              <a:t>Explanation of Confusion Matrix:</a:t>
            </a:r>
          </a:p>
          <a:p>
            <a:pPr>
              <a:buFont typeface="Arial" panose="020B0604020202020204" pitchFamily="34" charset="0"/>
              <a:buChar char="•"/>
            </a:pPr>
            <a:r>
              <a:rPr lang="en-US" sz="1600" b="1" dirty="0"/>
              <a:t>True Positives (bottom right = 12):</a:t>
            </a:r>
            <a:r>
              <a:rPr lang="en-US" sz="1600" dirty="0"/>
              <a:t> The model correctly predicted that the rocket landed 12 times.</a:t>
            </a:r>
          </a:p>
          <a:p>
            <a:pPr>
              <a:buFont typeface="Arial" panose="020B0604020202020204" pitchFamily="34" charset="0"/>
              <a:buChar char="•"/>
            </a:pPr>
            <a:r>
              <a:rPr lang="en-US" sz="1600" b="1" dirty="0"/>
              <a:t>True Negatives (top left = 3):</a:t>
            </a:r>
            <a:r>
              <a:rPr lang="en-US" sz="1600" dirty="0"/>
              <a:t> The model correctly predicted that the rocket did not land 3 times.</a:t>
            </a:r>
          </a:p>
          <a:p>
            <a:pPr>
              <a:buFont typeface="Arial" panose="020B0604020202020204" pitchFamily="34" charset="0"/>
              <a:buChar char="•"/>
            </a:pPr>
            <a:r>
              <a:rPr lang="en-US" sz="1600" b="1" dirty="0"/>
              <a:t>False Positives (top right = 3):</a:t>
            </a:r>
            <a:r>
              <a:rPr lang="en-US" sz="1600" dirty="0"/>
              <a:t> The model incorrectly predicted that the rocket would land when it actually did not.</a:t>
            </a:r>
          </a:p>
          <a:p>
            <a:pPr>
              <a:buFont typeface="Arial" panose="020B0604020202020204" pitchFamily="34" charset="0"/>
              <a:buChar char="•"/>
            </a:pPr>
            <a:r>
              <a:rPr lang="en-US" sz="1600" b="1" dirty="0"/>
              <a:t>False Negatives (bottom left = 0):</a:t>
            </a:r>
            <a:r>
              <a:rPr lang="en-US" sz="1600" dirty="0"/>
              <a:t> The model did not incorrectly predict that the rocket would not land when it actually did.</a:t>
            </a:r>
          </a:p>
          <a:p>
            <a:pPr>
              <a:buNone/>
            </a:pPr>
            <a:r>
              <a:rPr lang="en-US" sz="1600" b="1" dirty="0"/>
              <a:t>Interpretation:</a:t>
            </a:r>
          </a:p>
          <a:p>
            <a:pPr>
              <a:buFont typeface="Arial" panose="020B0604020202020204" pitchFamily="34" charset="0"/>
              <a:buChar char="•"/>
            </a:pPr>
            <a:r>
              <a:rPr lang="en-US" sz="1600" dirty="0"/>
              <a:t>The confusion matrix shows that the Decision Tree model is highly accurate, especially at predicting successful landings.</a:t>
            </a:r>
          </a:p>
          <a:p>
            <a:pPr>
              <a:buFont typeface="Arial" panose="020B0604020202020204" pitchFamily="34" charset="0"/>
              <a:buChar char="•"/>
            </a:pPr>
            <a:r>
              <a:rPr lang="en-US" sz="1600" dirty="0"/>
              <a:t>The presence of false positives indicates that the model sometimes predicts a landing when it does not occur, but it avoids false negatives entirely.</a:t>
            </a:r>
          </a:p>
          <a:p>
            <a:pPr>
              <a:buFont typeface="Arial" panose="020B0604020202020204" pitchFamily="34" charset="0"/>
              <a:buChar char="•"/>
            </a:pPr>
            <a:r>
              <a:rPr lang="en-US" sz="1600" dirty="0"/>
              <a:t>The high number of true positives and true negatives confirms that the model is well-tuned and reliable for classifying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graph&#10;&#10;AI-generated content may be incorrect.">
            <a:extLst>
              <a:ext uri="{FF2B5EF4-FFF2-40B4-BE49-F238E27FC236}">
                <a16:creationId xmlns:a16="http://schemas.microsoft.com/office/drawing/2014/main" id="{C944249C-A42D-0E32-48D7-69AB564DEF6C}"/>
              </a:ext>
            </a:extLst>
          </p:cNvPr>
          <p:cNvPicPr>
            <a:picLocks noChangeAspect="1"/>
          </p:cNvPicPr>
          <p:nvPr/>
        </p:nvPicPr>
        <p:blipFill>
          <a:blip r:embed="rId3"/>
          <a:stretch>
            <a:fillRect/>
          </a:stretch>
        </p:blipFill>
        <p:spPr>
          <a:xfrm>
            <a:off x="7077087" y="1620814"/>
            <a:ext cx="4591087" cy="38716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515600" cy="4351338"/>
          </a:xfrm>
          <a:prstGeom prst="rect">
            <a:avLst/>
          </a:prstGeom>
        </p:spPr>
        <p:txBody>
          <a:bodyPr>
            <a:normAutofit lnSpcReduction="10000"/>
          </a:bodyPr>
          <a:lstStyle/>
          <a:p>
            <a:pPr>
              <a:buNone/>
            </a:pPr>
            <a:r>
              <a:rPr lang="en-US" sz="1600" b="1" dirty="0"/>
              <a:t>Project Summary:</a:t>
            </a:r>
          </a:p>
          <a:p>
            <a:pPr>
              <a:buFont typeface="Arial" panose="020B0604020202020204" pitchFamily="34" charset="0"/>
              <a:buChar char="•"/>
            </a:pPr>
            <a:r>
              <a:rPr lang="en-US" sz="1600" b="1" dirty="0"/>
              <a:t>Objective:</a:t>
            </a:r>
            <a:r>
              <a:rPr lang="en-US" sz="1600" dirty="0"/>
              <a:t> The project aimed to analyze SpaceX launch data to determine factors influencing launch success and predict future outcomes.</a:t>
            </a:r>
          </a:p>
          <a:p>
            <a:pPr>
              <a:buFont typeface="Arial" panose="020B0604020202020204" pitchFamily="34" charset="0"/>
              <a:buChar char="•"/>
            </a:pPr>
            <a:r>
              <a:rPr lang="en-US" sz="1600" b="1" dirty="0"/>
              <a:t>Data Processing:</a:t>
            </a:r>
            <a:r>
              <a:rPr lang="en-US" sz="1600" dirty="0"/>
              <a:t> Cleaned and processed SpaceX launch data, handling missing values and data inconsistencies.</a:t>
            </a:r>
          </a:p>
          <a:p>
            <a:pPr>
              <a:buFont typeface="Arial" panose="020B0604020202020204" pitchFamily="34" charset="0"/>
              <a:buChar char="•"/>
            </a:pPr>
            <a:r>
              <a:rPr lang="en-US" sz="1600" b="1" dirty="0"/>
              <a:t>Exploratory Data Analysis (EDA):</a:t>
            </a:r>
            <a:r>
              <a:rPr lang="en-US" sz="1600" dirty="0"/>
              <a:t> Identified key factors affecting launch success, including payload mass, orbit type, and launch site.</a:t>
            </a:r>
          </a:p>
          <a:p>
            <a:pPr>
              <a:buFont typeface="Arial" panose="020B0604020202020204" pitchFamily="34" charset="0"/>
              <a:buChar char="•"/>
            </a:pPr>
            <a:r>
              <a:rPr lang="en-US" sz="1600" b="1" dirty="0"/>
              <a:t>Modeling:</a:t>
            </a:r>
            <a:r>
              <a:rPr lang="en-US" sz="1600" dirty="0"/>
              <a:t> Built and evaluated classification models (Decision Tree, K-Nearest Neighbors, Logistic Regression, and Support Vector Machine) to predict launch success.</a:t>
            </a:r>
          </a:p>
          <a:p>
            <a:pPr>
              <a:buFont typeface="Arial" panose="020B0604020202020204" pitchFamily="34" charset="0"/>
              <a:buChar char="•"/>
            </a:pPr>
            <a:r>
              <a:rPr lang="en-US" sz="1600" b="1" dirty="0"/>
              <a:t>Best Model:</a:t>
            </a:r>
            <a:r>
              <a:rPr lang="en-US" sz="1600" dirty="0"/>
              <a:t> The Decision Tree model achieved the highest accuracy (87.3%) with optimized hyperparameters.</a:t>
            </a:r>
          </a:p>
          <a:p>
            <a:pPr>
              <a:buFont typeface="Arial" panose="020B0604020202020204" pitchFamily="34" charset="0"/>
              <a:buChar char="•"/>
            </a:pPr>
            <a:r>
              <a:rPr lang="en-US" sz="1600" b="1" dirty="0"/>
              <a:t>Confusion Matrix:</a:t>
            </a:r>
            <a:r>
              <a:rPr lang="en-US" sz="1600" dirty="0"/>
              <a:t> The Decision Tree model correctly predicted 12 successful landings and 3 failures, with minimal false negatives.</a:t>
            </a:r>
          </a:p>
          <a:p>
            <a:pPr>
              <a:buFont typeface="Arial" panose="020B0604020202020204" pitchFamily="34" charset="0"/>
              <a:buChar char="•"/>
            </a:pPr>
            <a:r>
              <a:rPr lang="en-US" sz="1600" b="1" dirty="0"/>
              <a:t>Dashboard and Visualizations:</a:t>
            </a:r>
            <a:r>
              <a:rPr lang="en-US" sz="1600" dirty="0"/>
              <a:t> Created an interactive dashboard showing success rates by launch site, payload, and orbit type to identify performance trends.</a:t>
            </a:r>
          </a:p>
          <a:p>
            <a:pPr>
              <a:buFont typeface="Arial" panose="020B0604020202020204" pitchFamily="34" charset="0"/>
              <a:buChar char="•"/>
            </a:pPr>
            <a:r>
              <a:rPr lang="en-US" sz="1600" b="1" dirty="0"/>
              <a:t>Key Insight:</a:t>
            </a:r>
            <a:r>
              <a:rPr lang="en-US" sz="1600" dirty="0"/>
              <a:t> Success rates were highest for low-payload launches and specific launch sites, with orbit type and payload mass being critical success factors.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my GitHub repository for the entire capstone project: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https://github.com/SamHerd/IBMCapstone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Let’s connect on LinkedIn!</a:t>
            </a:r>
          </a:p>
          <a:p>
            <a:pPr marL="0" indent="0">
              <a:lnSpc>
                <a:spcPct val="100000"/>
              </a:lnSpc>
              <a:spcBef>
                <a:spcPts val="1400"/>
              </a:spcBef>
              <a:buNone/>
            </a:pPr>
            <a:r>
              <a:rPr lang="en-US" sz="2200">
                <a:latin typeface="Abadi" panose="020B0604020104020204" pitchFamily="34" charset="0"/>
                <a:hlinkClick r:id="rId5"/>
              </a:rPr>
              <a:t>https://www</a:t>
            </a:r>
            <a:r>
              <a:rPr lang="en-US" sz="2200" dirty="0">
                <a:latin typeface="Abadi" panose="020B0604020104020204" pitchFamily="34" charset="0"/>
                <a:hlinkClick r:id="rId5"/>
              </a:rPr>
              <a:t>.linkedin.com/in</a:t>
            </a:r>
            <a:r>
              <a:rPr lang="en-US" sz="2200">
                <a:latin typeface="Abadi" panose="020B0604020104020204" pitchFamily="34" charset="0"/>
                <a:hlinkClick r:id="rId5"/>
              </a:rPr>
              <a:t>/samherd</a:t>
            </a:r>
            <a:endParaRPr lang="en-US" sz="2200">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TextBox 5">
            <a:extLst>
              <a:ext uri="{FF2B5EF4-FFF2-40B4-BE49-F238E27FC236}">
                <a16:creationId xmlns:a16="http://schemas.microsoft.com/office/drawing/2014/main" id="{A4171BF2-3821-BC8B-29A5-F845E52A0B44}"/>
              </a:ext>
            </a:extLst>
          </p:cNvPr>
          <p:cNvSpPr txBox="1"/>
          <p:nvPr/>
        </p:nvSpPr>
        <p:spPr>
          <a:xfrm>
            <a:off x="770011" y="1448972"/>
            <a:ext cx="10687961" cy="5755422"/>
          </a:xfrm>
          <a:prstGeom prst="rect">
            <a:avLst/>
          </a:prstGeom>
          <a:noFill/>
        </p:spPr>
        <p:txBody>
          <a:bodyPr wrap="square" rtlCol="0">
            <a:spAutoFit/>
          </a:bodyPr>
          <a:lstStyle/>
          <a:p>
            <a:r>
              <a:rPr lang="en-US" sz="2000" dirty="0">
                <a:solidFill>
                  <a:srgbClr val="0B49CB"/>
                </a:solidFill>
                <a:latin typeface="IBM Plex Mono Text"/>
              </a:rPr>
              <a:t>Data Collection:</a:t>
            </a:r>
          </a:p>
          <a:p>
            <a:pPr marL="285750" indent="-285750">
              <a:buFont typeface="Arial" panose="020B0604020202020204" pitchFamily="34" charset="0"/>
              <a:buChar char="•"/>
            </a:pPr>
            <a:r>
              <a:rPr lang="en-US" dirty="0">
                <a:latin typeface="IBM Plex Mono Text"/>
              </a:rPr>
              <a:t>Data was collected by web scraping using Python libraries including </a:t>
            </a:r>
            <a:r>
              <a:rPr lang="en-US" dirty="0" err="1">
                <a:latin typeface="IBM Plex Mono Text"/>
              </a:rPr>
              <a:t>BeautifulSoup</a:t>
            </a:r>
            <a:r>
              <a:rPr lang="en-US" dirty="0">
                <a:latin typeface="IBM Plex Mono Text"/>
              </a:rPr>
              <a:t> and Requests</a:t>
            </a:r>
          </a:p>
          <a:p>
            <a:pPr marL="285750" indent="-285750">
              <a:buFont typeface="Arial" panose="020B0604020202020204" pitchFamily="34" charset="0"/>
              <a:buChar char="•"/>
            </a:pPr>
            <a:r>
              <a:rPr lang="en-US" dirty="0">
                <a:latin typeface="IBM Plex Mono Text"/>
              </a:rPr>
              <a:t>Additional structured data was obtained through API calls to public data sources</a:t>
            </a:r>
          </a:p>
          <a:p>
            <a:r>
              <a:rPr lang="en-US" sz="2000" dirty="0">
                <a:solidFill>
                  <a:srgbClr val="0B49CB"/>
                </a:solidFill>
                <a:latin typeface="IBM Plex Mono Text"/>
              </a:rPr>
              <a:t>Data Wrangling:</a:t>
            </a:r>
          </a:p>
          <a:p>
            <a:pPr marL="285750" indent="-285750">
              <a:buFont typeface="Arial" panose="020B0604020202020204" pitchFamily="34" charset="0"/>
              <a:buChar char="•"/>
            </a:pPr>
            <a:r>
              <a:rPr lang="en-US" dirty="0">
                <a:latin typeface="IBM Plex Mono Text"/>
              </a:rPr>
              <a:t>Cleaned and processed data using Pandas</a:t>
            </a:r>
          </a:p>
          <a:p>
            <a:pPr marL="285750" indent="-285750">
              <a:buFont typeface="Arial" panose="020B0604020202020204" pitchFamily="34" charset="0"/>
              <a:buChar char="•"/>
            </a:pPr>
            <a:r>
              <a:rPr lang="en-US" dirty="0">
                <a:latin typeface="IBM Plex Mono Text"/>
              </a:rPr>
              <a:t>Handled missing values, duplicates, and inconsistent formatting</a:t>
            </a:r>
          </a:p>
          <a:p>
            <a:pPr marL="285750" indent="-285750">
              <a:buFont typeface="Arial" panose="020B0604020202020204" pitchFamily="34" charset="0"/>
              <a:buChar char="•"/>
            </a:pPr>
            <a:r>
              <a:rPr lang="en-US" dirty="0">
                <a:latin typeface="IBM Plex Mono Text"/>
              </a:rPr>
              <a:t>Created new features to improve model performance</a:t>
            </a:r>
          </a:p>
          <a:p>
            <a:r>
              <a:rPr lang="en-US" sz="2000" dirty="0">
                <a:solidFill>
                  <a:srgbClr val="0B49CB"/>
                </a:solidFill>
                <a:latin typeface="IBM Plex Mono Text"/>
              </a:rPr>
              <a:t>Exploratory Data Analysis:</a:t>
            </a:r>
          </a:p>
          <a:p>
            <a:pPr marL="285750" indent="-285750">
              <a:buFont typeface="Arial" panose="020B0604020202020204" pitchFamily="34" charset="0"/>
              <a:buChar char="•"/>
            </a:pPr>
            <a:r>
              <a:rPr lang="en-US" dirty="0">
                <a:latin typeface="IBM Plex Mono Text"/>
              </a:rPr>
              <a:t>Used SQL for querying large datasets and identifying key trends</a:t>
            </a:r>
          </a:p>
          <a:p>
            <a:pPr marL="285750" indent="-285750">
              <a:buFont typeface="Arial" panose="020B0604020202020204" pitchFamily="34" charset="0"/>
              <a:buChar char="•"/>
            </a:pPr>
            <a:r>
              <a:rPr lang="en-US" dirty="0">
                <a:latin typeface="IBM Plex Mono Text"/>
              </a:rPr>
              <a:t>Created visualizations with Matplotlib and Seaborn to analyze correlations and patterns </a:t>
            </a:r>
          </a:p>
          <a:p>
            <a:r>
              <a:rPr lang="en-US" sz="2000" dirty="0">
                <a:solidFill>
                  <a:srgbClr val="0B49CB"/>
                </a:solidFill>
                <a:latin typeface="IBM Plex Mono Text"/>
              </a:rPr>
              <a:t>Interactive Visualizations and Dashboards:</a:t>
            </a:r>
          </a:p>
          <a:p>
            <a:pPr marL="285750" indent="-285750">
              <a:buFont typeface="Arial" panose="020B0604020202020204" pitchFamily="34" charset="0"/>
              <a:buChar char="•"/>
            </a:pPr>
            <a:r>
              <a:rPr lang="en-US" dirty="0">
                <a:latin typeface="IBM Plex Mono Text"/>
              </a:rPr>
              <a:t>Created dynamic visuals with Folium including pie charts and scatterplots highlighting launch success rates</a:t>
            </a:r>
          </a:p>
          <a:p>
            <a:pPr marL="285750" indent="-285750">
              <a:buFont typeface="Arial" panose="020B0604020202020204" pitchFamily="34" charset="0"/>
              <a:buChar char="•"/>
            </a:pPr>
            <a:r>
              <a:rPr lang="en-US" dirty="0">
                <a:latin typeface="IBM Plex Mono Text"/>
              </a:rPr>
              <a:t>Built an interactive dashboard with </a:t>
            </a:r>
            <a:r>
              <a:rPr lang="en-US" dirty="0" err="1">
                <a:latin typeface="IBM Plex Mono Text"/>
              </a:rPr>
              <a:t>Plotly</a:t>
            </a:r>
            <a:r>
              <a:rPr lang="en-US" dirty="0">
                <a:latin typeface="IBM Plex Mono Text"/>
              </a:rPr>
              <a:t> Dash to explore geographic and payload-related trends</a:t>
            </a:r>
          </a:p>
          <a:p>
            <a:r>
              <a:rPr lang="en-US" sz="2000" dirty="0">
                <a:solidFill>
                  <a:srgbClr val="0B49CB"/>
                </a:solidFill>
                <a:latin typeface="IBM Plex Mono Text"/>
              </a:rPr>
              <a:t>Predictive Analysis with Machine Learning Classification Models:</a:t>
            </a:r>
          </a:p>
          <a:p>
            <a:pPr marL="285750" indent="-285750">
              <a:buFont typeface="Arial" panose="020B0604020202020204" pitchFamily="34" charset="0"/>
              <a:buChar char="•"/>
            </a:pPr>
            <a:r>
              <a:rPr lang="en-US" dirty="0">
                <a:latin typeface="IBM Plex Mono Text"/>
              </a:rPr>
              <a:t>Developed and compared several machine learning models aimed at predicting successful first stage landings</a:t>
            </a:r>
          </a:p>
          <a:p>
            <a:pPr marL="285750" indent="-285750">
              <a:buFont typeface="Arial" panose="020B0604020202020204" pitchFamily="34" charset="0"/>
              <a:buChar char="•"/>
            </a:pPr>
            <a:r>
              <a:rPr lang="en-US" dirty="0">
                <a:latin typeface="IBM Plex Mono Text"/>
              </a:rPr>
              <a:t>Tuned hyperparameters using </a:t>
            </a:r>
            <a:r>
              <a:rPr lang="en-US" dirty="0" err="1">
                <a:latin typeface="IBM Plex Mono Text"/>
              </a:rPr>
              <a:t>GridSearchCV</a:t>
            </a:r>
            <a:endParaRPr lang="en-US" dirty="0">
              <a:latin typeface="IBM Plex Mono Text"/>
            </a:endParaRPr>
          </a:p>
          <a:p>
            <a:pPr marL="285750" indent="-285750">
              <a:buFont typeface="Arial" panose="020B0604020202020204" pitchFamily="34" charset="0"/>
              <a:buChar char="•"/>
            </a:pPr>
            <a:r>
              <a:rPr lang="en-US" dirty="0">
                <a:latin typeface="IBM Plex Mono Text"/>
              </a:rPr>
              <a:t>Evaluated model performance using accuracy and F1 scores </a:t>
            </a:r>
          </a:p>
          <a:p>
            <a:endParaRPr lang="en-US" dirty="0">
              <a:solidFill>
                <a:srgbClr val="0B49CB"/>
              </a:solidFill>
              <a:latin typeface="IBM Plex Mono Text"/>
            </a:endParaRPr>
          </a:p>
          <a:p>
            <a:endParaRPr lang="en-US" dirty="0">
              <a:latin typeface="IBM Plex Mono Text"/>
            </a:endParaRPr>
          </a:p>
          <a:p>
            <a:endParaRPr lang="en-US" dirty="0">
              <a:latin typeface="IBM Plex Mono Tex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Goal and Methodology</a:t>
            </a:r>
          </a:p>
          <a:p>
            <a:pPr>
              <a:lnSpc>
                <a:spcPct val="100000"/>
              </a:lnSpc>
              <a:spcBef>
                <a:spcPts val="1400"/>
              </a:spcBef>
            </a:pPr>
            <a:r>
              <a:rPr lang="en-US" sz="1600" dirty="0"/>
              <a:t>Collect data on SpaceX rocket launches to analyze success rates and predict landing outcomes.</a:t>
            </a:r>
            <a:endParaRPr lang="en-US" sz="2200" dirty="0">
              <a:solidFill>
                <a:schemeClr val="accent3">
                  <a:lumMod val="25000"/>
                </a:schemeClr>
              </a:solidFill>
              <a:latin typeface="Abadi"/>
            </a:endParaRPr>
          </a:p>
          <a:p>
            <a:pPr>
              <a:lnSpc>
                <a:spcPct val="100000"/>
              </a:lnSpc>
              <a:spcBef>
                <a:spcPts val="1400"/>
              </a:spcBef>
            </a:pPr>
            <a:r>
              <a:rPr lang="en-US" sz="1600" dirty="0"/>
              <a:t>Used the </a:t>
            </a:r>
            <a:r>
              <a:rPr lang="en-US" sz="1600" b="1" dirty="0"/>
              <a:t>SpaceX REST API</a:t>
            </a:r>
            <a:r>
              <a:rPr lang="en-US" sz="1600" dirty="0"/>
              <a:t> to retrieve structured data.</a:t>
            </a:r>
          </a:p>
          <a:p>
            <a:pPr>
              <a:lnSpc>
                <a:spcPct val="100000"/>
              </a:lnSpc>
              <a:spcBef>
                <a:spcPts val="1400"/>
              </a:spcBef>
            </a:pPr>
            <a:r>
              <a:rPr lang="en-US" sz="1600" dirty="0"/>
              <a:t>Performed HTTP GET requests using Python’s requests library.</a:t>
            </a:r>
          </a:p>
          <a:p>
            <a:pPr>
              <a:lnSpc>
                <a:spcPct val="100000"/>
              </a:lnSpc>
              <a:spcBef>
                <a:spcPts val="1400"/>
              </a:spcBef>
            </a:pPr>
            <a:r>
              <a:rPr lang="en-US" sz="1600" dirty="0"/>
              <a:t>Retrieved key fields like </a:t>
            </a:r>
            <a:r>
              <a:rPr lang="en-US" sz="1600" dirty="0" err="1"/>
              <a:t>launch_date</a:t>
            </a:r>
            <a:r>
              <a:rPr lang="en-US" sz="1600" dirty="0"/>
              <a:t>, </a:t>
            </a:r>
            <a:r>
              <a:rPr lang="en-US" sz="1600" dirty="0" err="1"/>
              <a:t>payload_mass</a:t>
            </a:r>
            <a:r>
              <a:rPr lang="en-US" sz="1600" dirty="0"/>
              <a:t>, orbit, </a:t>
            </a:r>
            <a:r>
              <a:rPr lang="en-US" sz="1600" dirty="0" err="1"/>
              <a:t>launch_site</a:t>
            </a:r>
            <a:r>
              <a:rPr lang="en-US" sz="1600" dirty="0"/>
              <a:t>, and success.</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sz="1600" dirty="0"/>
              <a:t>https://github.com/SamHerd/IBMCapstone/blob/main/Lab%201%20Collecting%20the%20Data.ipynb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descr="A screenshot of a phone&#10;&#10;AI-generated content may be incorrect.">
            <a:extLst>
              <a:ext uri="{FF2B5EF4-FFF2-40B4-BE49-F238E27FC236}">
                <a16:creationId xmlns:a16="http://schemas.microsoft.com/office/drawing/2014/main" id="{85B08DA9-BD3C-85E7-C0DE-681932A8F3AF}"/>
              </a:ext>
            </a:extLst>
          </p:cNvPr>
          <p:cNvPicPr>
            <a:picLocks noChangeAspect="1"/>
          </p:cNvPicPr>
          <p:nvPr/>
        </p:nvPicPr>
        <p:blipFill>
          <a:blip r:embed="rId3"/>
          <a:stretch>
            <a:fillRect/>
          </a:stretch>
        </p:blipFill>
        <p:spPr>
          <a:xfrm>
            <a:off x="5461001" y="1413212"/>
            <a:ext cx="6730999" cy="1428949"/>
          </a:xfrm>
          <a:prstGeom prst="rect">
            <a:avLst/>
          </a:prstGeom>
        </p:spPr>
      </p:pic>
      <p:pic>
        <p:nvPicPr>
          <p:cNvPr id="13" name="Picture 12" descr="A diagram of data flowchart&#10;&#10;AI-generated content may be incorrect.">
            <a:extLst>
              <a:ext uri="{FF2B5EF4-FFF2-40B4-BE49-F238E27FC236}">
                <a16:creationId xmlns:a16="http://schemas.microsoft.com/office/drawing/2014/main" id="{B5029E37-BFA2-7496-ADF8-EE73D1ECE076}"/>
              </a:ext>
            </a:extLst>
          </p:cNvPr>
          <p:cNvPicPr>
            <a:picLocks noChangeAspect="1"/>
          </p:cNvPicPr>
          <p:nvPr/>
        </p:nvPicPr>
        <p:blipFill>
          <a:blip r:embed="rId4"/>
          <a:stretch>
            <a:fillRect/>
          </a:stretch>
        </p:blipFill>
        <p:spPr>
          <a:xfrm>
            <a:off x="5461001" y="3167675"/>
            <a:ext cx="6730999" cy="369032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Goal and Methodology</a:t>
            </a:r>
          </a:p>
          <a:p>
            <a:r>
              <a:rPr lang="en-US" sz="1600" dirty="0"/>
              <a:t>Used Python libraries </a:t>
            </a:r>
            <a:r>
              <a:rPr lang="en-US" sz="1600" dirty="0" err="1"/>
              <a:t>BeautifulSoup</a:t>
            </a:r>
            <a:r>
              <a:rPr lang="en-US" sz="1600" dirty="0"/>
              <a:t> and Requests for web scraping.</a:t>
            </a:r>
          </a:p>
          <a:p>
            <a:r>
              <a:rPr lang="en-US" sz="1600" dirty="0"/>
              <a:t>Sent HTTP GET requests to target URLs.</a:t>
            </a:r>
          </a:p>
          <a:p>
            <a:pPr>
              <a:lnSpc>
                <a:spcPct val="100000"/>
              </a:lnSpc>
              <a:spcBef>
                <a:spcPts val="1400"/>
              </a:spcBef>
            </a:pPr>
            <a:r>
              <a:rPr lang="en-US" sz="1600" dirty="0"/>
              <a:t>Parsed HTML content to extract key information </a:t>
            </a:r>
            <a:endParaRPr lang="en-US" sz="2200" dirty="0">
              <a:solidFill>
                <a:schemeClr val="accent3">
                  <a:lumMod val="25000"/>
                </a:schemeClr>
              </a:solidFill>
              <a:latin typeface="Abadi"/>
            </a:endParaRPr>
          </a:p>
          <a:p>
            <a:pPr>
              <a:lnSpc>
                <a:spcPct val="100000"/>
              </a:lnSpc>
              <a:spcBef>
                <a:spcPts val="1400"/>
              </a:spcBef>
            </a:pPr>
            <a:r>
              <a:rPr lang="en-US" sz="1600" dirty="0"/>
              <a:t>Cleaned and stored the data using </a:t>
            </a:r>
            <a:r>
              <a:rPr lang="en-US" sz="1600" b="1" dirty="0"/>
              <a:t>Pandas</a:t>
            </a:r>
            <a:r>
              <a:rPr lang="en-US" sz="1600" dirty="0"/>
              <a:t>.</a:t>
            </a:r>
            <a:endParaRPr lang="en-US" sz="22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https://github.com/SamHerd/IBMCapstone/blob/main/Lab%202%20Finishing%20Web%20Scraping.ipynb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descr="A diagram of a web scrap&#10;&#10;AI-generated content may be incorrect.">
            <a:extLst>
              <a:ext uri="{FF2B5EF4-FFF2-40B4-BE49-F238E27FC236}">
                <a16:creationId xmlns:a16="http://schemas.microsoft.com/office/drawing/2014/main" id="{6DAAA0D9-1982-7F84-B32F-42B3575406C7}"/>
              </a:ext>
            </a:extLst>
          </p:cNvPr>
          <p:cNvPicPr>
            <a:picLocks noChangeAspect="1"/>
          </p:cNvPicPr>
          <p:nvPr/>
        </p:nvPicPr>
        <p:blipFill>
          <a:blip r:embed="rId4"/>
          <a:stretch>
            <a:fillRect/>
          </a:stretch>
        </p:blipFill>
        <p:spPr>
          <a:xfrm>
            <a:off x="5603620" y="3374799"/>
            <a:ext cx="6588380" cy="3483201"/>
          </a:xfrm>
          <a:prstGeom prst="rect">
            <a:avLst/>
          </a:prstGeom>
        </p:spPr>
      </p:pic>
      <p:pic>
        <p:nvPicPr>
          <p:cNvPr id="15" name="Picture 14" descr="A screenshot of a web page&#10;&#10;AI-generated content may be incorrect.">
            <a:extLst>
              <a:ext uri="{FF2B5EF4-FFF2-40B4-BE49-F238E27FC236}">
                <a16:creationId xmlns:a16="http://schemas.microsoft.com/office/drawing/2014/main" id="{885E1A3C-C994-4EA1-DFCD-792DDD097A88}"/>
              </a:ext>
            </a:extLst>
          </p:cNvPr>
          <p:cNvPicPr>
            <a:picLocks noChangeAspect="1"/>
          </p:cNvPicPr>
          <p:nvPr/>
        </p:nvPicPr>
        <p:blipFill>
          <a:blip r:embed="rId5"/>
          <a:stretch>
            <a:fillRect/>
          </a:stretch>
        </p:blipFill>
        <p:spPr>
          <a:xfrm>
            <a:off x="5603620" y="1392500"/>
            <a:ext cx="6588380" cy="1982300"/>
          </a:xfrm>
          <a:prstGeom prst="rect">
            <a:avLst/>
          </a:prstGeom>
        </p:spPr>
      </p:pic>
      <p:pic>
        <p:nvPicPr>
          <p:cNvPr id="17" name="Picture 16">
            <a:extLst>
              <a:ext uri="{FF2B5EF4-FFF2-40B4-BE49-F238E27FC236}">
                <a16:creationId xmlns:a16="http://schemas.microsoft.com/office/drawing/2014/main" id="{CEB78550-5EA4-29C3-6175-C696CD25E62E}"/>
              </a:ext>
            </a:extLst>
          </p:cNvPr>
          <p:cNvPicPr>
            <a:picLocks noChangeAspect="1"/>
          </p:cNvPicPr>
          <p:nvPr/>
        </p:nvPicPr>
        <p:blipFill>
          <a:blip r:embed="rId6"/>
          <a:stretch>
            <a:fillRect/>
          </a:stretch>
        </p:blipFill>
        <p:spPr>
          <a:xfrm>
            <a:off x="0" y="5603875"/>
            <a:ext cx="5603620" cy="54300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pPr marL="0" indent="0">
              <a:buNone/>
            </a:pPr>
            <a:r>
              <a:rPr lang="en-US" dirty="0"/>
              <a:t>Goal and Methodology</a:t>
            </a:r>
          </a:p>
          <a:p>
            <a:r>
              <a:rPr lang="en-US" sz="1800" dirty="0"/>
              <a:t>Clean and organize data to make it suitable for analysis and modeling.</a:t>
            </a:r>
          </a:p>
          <a:p>
            <a:r>
              <a:rPr lang="en-US" sz="1800" dirty="0"/>
              <a:t>Removed duplicates – Eliminated records with the same launch ID to avoid double-counting.</a:t>
            </a:r>
          </a:p>
          <a:p>
            <a:r>
              <a:rPr lang="en-US" sz="1800" dirty="0"/>
              <a:t>Handled missing values – Filled in missing values using interpolation or mean-based imputation.</a:t>
            </a:r>
          </a:p>
          <a:p>
            <a:r>
              <a:rPr lang="en-US" sz="1800" dirty="0"/>
              <a:t>Converted data types – Standardized date formats and converted payload values to floats.</a:t>
            </a:r>
          </a:p>
          <a:p>
            <a:endParaRPr lang="en-US" dirty="0"/>
          </a:p>
          <a:p>
            <a:pPr marL="0" indent="0">
              <a:buNone/>
            </a:pPr>
            <a:r>
              <a:rPr lang="en-US" sz="1600" dirty="0"/>
              <a:t>https://github.com/SamHerd/IBMCapstone/blob/main/Lab%203%20Data%20Wrangling.ipynb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1" name="Picture 10" descr="A screenshot of a computer&#10;&#10;AI-generated content may be incorrect.">
            <a:extLst>
              <a:ext uri="{FF2B5EF4-FFF2-40B4-BE49-F238E27FC236}">
                <a16:creationId xmlns:a16="http://schemas.microsoft.com/office/drawing/2014/main" id="{B998E929-F1A5-780F-ADDC-2322B785FE1D}"/>
              </a:ext>
            </a:extLst>
          </p:cNvPr>
          <p:cNvPicPr>
            <a:picLocks noChangeAspect="1"/>
          </p:cNvPicPr>
          <p:nvPr/>
        </p:nvPicPr>
        <p:blipFill>
          <a:blip r:embed="rId4"/>
          <a:stretch>
            <a:fillRect/>
          </a:stretch>
        </p:blipFill>
        <p:spPr>
          <a:xfrm>
            <a:off x="5805736" y="1385669"/>
            <a:ext cx="6386263" cy="2539217"/>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B86440EE-C144-8210-ED0D-CEC98E6B0B60}"/>
              </a:ext>
            </a:extLst>
          </p:cNvPr>
          <p:cNvPicPr>
            <a:picLocks noChangeAspect="1"/>
          </p:cNvPicPr>
          <p:nvPr/>
        </p:nvPicPr>
        <p:blipFill>
          <a:blip r:embed="rId5"/>
          <a:stretch>
            <a:fillRect/>
          </a:stretch>
        </p:blipFill>
        <p:spPr>
          <a:xfrm>
            <a:off x="6096000" y="4001295"/>
            <a:ext cx="6095999" cy="285670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340</TotalTime>
  <Words>4127</Words>
  <Application>Microsoft Office PowerPoint</Application>
  <PresentationFormat>Widescreen</PresentationFormat>
  <Paragraphs>437</Paragraphs>
  <Slides>46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Sam Herd</cp:lastModifiedBy>
  <cp:revision>199</cp:revision>
  <dcterms:created xsi:type="dcterms:W3CDTF">2021-04-29T18:58:34Z</dcterms:created>
  <dcterms:modified xsi:type="dcterms:W3CDTF">2025-03-14T17:24:39Z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